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57"/>
  </p:notesMasterIdLst>
  <p:sldIdLst>
    <p:sldId id="256" r:id="rId2"/>
    <p:sldId id="333" r:id="rId3"/>
    <p:sldId id="261" r:id="rId4"/>
    <p:sldId id="312" r:id="rId5"/>
    <p:sldId id="313" r:id="rId6"/>
    <p:sldId id="258" r:id="rId7"/>
    <p:sldId id="314" r:id="rId8"/>
    <p:sldId id="315" r:id="rId9"/>
    <p:sldId id="317" r:id="rId10"/>
    <p:sldId id="318" r:id="rId11"/>
    <p:sldId id="262" r:id="rId12"/>
    <p:sldId id="319" r:id="rId13"/>
    <p:sldId id="338" r:id="rId14"/>
    <p:sldId id="322" r:id="rId15"/>
    <p:sldId id="323" r:id="rId16"/>
    <p:sldId id="324" r:id="rId17"/>
    <p:sldId id="325" r:id="rId18"/>
    <p:sldId id="331" r:id="rId19"/>
    <p:sldId id="326" r:id="rId20"/>
    <p:sldId id="332" r:id="rId21"/>
    <p:sldId id="339" r:id="rId22"/>
    <p:sldId id="328" r:id="rId23"/>
    <p:sldId id="340" r:id="rId24"/>
    <p:sldId id="329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36" r:id="rId34"/>
    <p:sldId id="362" r:id="rId35"/>
    <p:sldId id="363" r:id="rId36"/>
    <p:sldId id="365" r:id="rId37"/>
    <p:sldId id="350" r:id="rId38"/>
    <p:sldId id="351" r:id="rId39"/>
    <p:sldId id="352" r:id="rId40"/>
    <p:sldId id="356" r:id="rId41"/>
    <p:sldId id="357" r:id="rId42"/>
    <p:sldId id="358" r:id="rId43"/>
    <p:sldId id="372" r:id="rId44"/>
    <p:sldId id="373" r:id="rId45"/>
    <p:sldId id="368" r:id="rId46"/>
    <p:sldId id="369" r:id="rId47"/>
    <p:sldId id="371" r:id="rId48"/>
    <p:sldId id="265" r:id="rId49"/>
    <p:sldId id="360" r:id="rId50"/>
    <p:sldId id="367" r:id="rId51"/>
    <p:sldId id="366" r:id="rId52"/>
    <p:sldId id="361" r:id="rId53"/>
    <p:sldId id="349" r:id="rId54"/>
    <p:sldId id="359" r:id="rId55"/>
    <p:sldId id="370" r:id="rId56"/>
  </p:sldIdLst>
  <p:sldSz cx="9144000" cy="5143500" type="screen16x9"/>
  <p:notesSz cx="6858000" cy="9144000"/>
  <p:embeddedFontLst>
    <p:embeddedFont>
      <p:font typeface="Dela Gothic One" panose="020B0604020202020204" charset="-128"/>
      <p:regular r:id="rId58"/>
    </p:embeddedFont>
    <p:embeddedFont>
      <p:font typeface="Aldhabi" panose="01000000000000000000" pitchFamily="2" charset="-78"/>
      <p:regular r:id="rId59"/>
    </p:embeddedFont>
    <p:embeddedFont>
      <p:font typeface="Amasis MT Pro Black" panose="02040A04050005020304" pitchFamily="18" charset="0"/>
      <p:bold r:id="rId60"/>
      <p:boldItalic r:id="rId61"/>
    </p:embeddedFont>
    <p:embeddedFont>
      <p:font typeface="Archivo" panose="020B0604020202020204" charset="0"/>
      <p:regular r:id="rId62"/>
      <p:bold r:id="rId63"/>
      <p:italic r:id="rId64"/>
      <p:boldItalic r:id="rId65"/>
    </p:embeddedFont>
    <p:embeddedFont>
      <p:font typeface="Barlow Condensed Medium" panose="00000606000000000000" pitchFamily="2" charset="0"/>
      <p:regular r:id="rId66"/>
      <p:italic r:id="rId67"/>
    </p:embeddedFont>
    <p:embeddedFont>
      <p:font typeface="Neue Haas Grotesk Text Pro" panose="020B050402020202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A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3FD954-A160-4901-A2F7-F96EA603F9B9}">
  <a:tblStyle styleId="{533FD954-A160-4901-A2F7-F96EA603F9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D80FD7-0334-4CE7-B2CB-CE37735EED4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96FCDE-D624-47CB-8C2C-86F312777DB8}">
      <dgm:prSet/>
      <dgm:spPr/>
      <dgm:t>
        <a:bodyPr/>
        <a:lstStyle/>
        <a:p>
          <a:r>
            <a:rPr lang="en-US" dirty="0"/>
            <a:t>Salah Barakat </a:t>
          </a:r>
        </a:p>
      </dgm:t>
    </dgm:pt>
    <dgm:pt modelId="{D903F6CC-CA02-4D0D-BF53-CE6189CAD600}" type="parTrans" cxnId="{2EB30225-43E1-4CBE-B79B-261E64D8254E}">
      <dgm:prSet/>
      <dgm:spPr/>
      <dgm:t>
        <a:bodyPr/>
        <a:lstStyle/>
        <a:p>
          <a:endParaRPr lang="en-US"/>
        </a:p>
      </dgm:t>
    </dgm:pt>
    <dgm:pt modelId="{A8525059-531B-4E18-831F-C1B1331D8969}" type="sibTrans" cxnId="{2EB30225-43E1-4CBE-B79B-261E64D8254E}">
      <dgm:prSet/>
      <dgm:spPr/>
      <dgm:t>
        <a:bodyPr/>
        <a:lstStyle/>
        <a:p>
          <a:endParaRPr lang="en-US"/>
        </a:p>
      </dgm:t>
    </dgm:pt>
    <dgm:pt modelId="{0B5E74D6-F891-4C95-872A-F3DD886DE45C}">
      <dgm:prSet/>
      <dgm:spPr/>
      <dgm:t>
        <a:bodyPr/>
        <a:lstStyle/>
        <a:p>
          <a:r>
            <a:rPr lang="en-US" dirty="0"/>
            <a:t>Mahmoud Hafez</a:t>
          </a:r>
        </a:p>
      </dgm:t>
    </dgm:pt>
    <dgm:pt modelId="{76091F32-90D3-46B8-97D3-1C63A676489C}" type="parTrans" cxnId="{FD66CD56-2964-402B-B34D-BB43D5244FA2}">
      <dgm:prSet/>
      <dgm:spPr/>
      <dgm:t>
        <a:bodyPr/>
        <a:lstStyle/>
        <a:p>
          <a:endParaRPr lang="en-US"/>
        </a:p>
      </dgm:t>
    </dgm:pt>
    <dgm:pt modelId="{DB44DD47-2078-498F-8B6E-257BDEAE452A}" type="sibTrans" cxnId="{FD66CD56-2964-402B-B34D-BB43D5244FA2}">
      <dgm:prSet/>
      <dgm:spPr/>
      <dgm:t>
        <a:bodyPr/>
        <a:lstStyle/>
        <a:p>
          <a:endParaRPr lang="en-US"/>
        </a:p>
      </dgm:t>
    </dgm:pt>
    <dgm:pt modelId="{49D62D48-645E-42C0-AA08-39D80E340E30}">
      <dgm:prSet/>
      <dgm:spPr/>
      <dgm:t>
        <a:bodyPr/>
        <a:lstStyle/>
        <a:p>
          <a:r>
            <a:rPr lang="en-US"/>
            <a:t>Ali Mosaad </a:t>
          </a:r>
        </a:p>
      </dgm:t>
    </dgm:pt>
    <dgm:pt modelId="{77D55C3A-44AA-42BF-813A-E54C75C80150}" type="parTrans" cxnId="{675446EF-A5B7-48DF-89B9-1D662DA6E161}">
      <dgm:prSet/>
      <dgm:spPr/>
      <dgm:t>
        <a:bodyPr/>
        <a:lstStyle/>
        <a:p>
          <a:endParaRPr lang="en-US"/>
        </a:p>
      </dgm:t>
    </dgm:pt>
    <dgm:pt modelId="{A8D942C6-599E-405A-8843-21DFB48EC58A}" type="sibTrans" cxnId="{675446EF-A5B7-48DF-89B9-1D662DA6E161}">
      <dgm:prSet/>
      <dgm:spPr/>
      <dgm:t>
        <a:bodyPr/>
        <a:lstStyle/>
        <a:p>
          <a:endParaRPr lang="en-US"/>
        </a:p>
      </dgm:t>
    </dgm:pt>
    <dgm:pt modelId="{34A7AB3E-563E-42E3-AA57-7CB6334E3ABC}">
      <dgm:prSet/>
      <dgm:spPr/>
      <dgm:t>
        <a:bodyPr/>
        <a:lstStyle/>
        <a:p>
          <a:r>
            <a:rPr lang="en-US" dirty="0"/>
            <a:t>Ahmed</a:t>
          </a:r>
          <a:r>
            <a:rPr lang="en-US" baseline="0" dirty="0"/>
            <a:t> Hafez</a:t>
          </a:r>
          <a:endParaRPr lang="en-US" dirty="0"/>
        </a:p>
      </dgm:t>
    </dgm:pt>
    <dgm:pt modelId="{FF830F1A-574B-485A-B5BE-F9CE1334A435}" type="parTrans" cxnId="{3F5F3296-2AD5-4E94-818C-66B969F6572F}">
      <dgm:prSet/>
      <dgm:spPr/>
      <dgm:t>
        <a:bodyPr/>
        <a:lstStyle/>
        <a:p>
          <a:endParaRPr lang="en-US"/>
        </a:p>
      </dgm:t>
    </dgm:pt>
    <dgm:pt modelId="{072C9070-F342-4752-8CE9-E0C6407D0223}" type="sibTrans" cxnId="{3F5F3296-2AD5-4E94-818C-66B969F6572F}">
      <dgm:prSet/>
      <dgm:spPr/>
      <dgm:t>
        <a:bodyPr/>
        <a:lstStyle/>
        <a:p>
          <a:endParaRPr lang="en-US"/>
        </a:p>
      </dgm:t>
    </dgm:pt>
    <dgm:pt modelId="{4D149CA5-5559-4BBF-83B3-70447E3A19A6}">
      <dgm:prSet/>
      <dgm:spPr/>
      <dgm:t>
        <a:bodyPr/>
        <a:lstStyle/>
        <a:p>
          <a:r>
            <a:rPr lang="en-US" dirty="0" err="1"/>
            <a:t>Mohey</a:t>
          </a:r>
          <a:r>
            <a:rPr lang="en-US" dirty="0"/>
            <a:t> Ahmed </a:t>
          </a:r>
        </a:p>
      </dgm:t>
    </dgm:pt>
    <dgm:pt modelId="{2A270B50-666E-4695-B05E-918D7546C535}" type="parTrans" cxnId="{DA1E32C4-F603-48CD-99EC-7943DA1AD559}">
      <dgm:prSet/>
      <dgm:spPr/>
      <dgm:t>
        <a:bodyPr/>
        <a:lstStyle/>
        <a:p>
          <a:endParaRPr lang="en-US"/>
        </a:p>
      </dgm:t>
    </dgm:pt>
    <dgm:pt modelId="{C4B2C62B-2E24-41CE-912B-7F8ED13B955B}" type="sibTrans" cxnId="{DA1E32C4-F603-48CD-99EC-7943DA1AD559}">
      <dgm:prSet/>
      <dgm:spPr/>
      <dgm:t>
        <a:bodyPr/>
        <a:lstStyle/>
        <a:p>
          <a:endParaRPr lang="en-US"/>
        </a:p>
      </dgm:t>
    </dgm:pt>
    <dgm:pt modelId="{F826D031-AC1B-46B4-BE9E-2609144C2316}">
      <dgm:prSet/>
      <dgm:spPr/>
      <dgm:t>
        <a:bodyPr/>
        <a:lstStyle/>
        <a:p>
          <a:r>
            <a:rPr lang="en-US" dirty="0"/>
            <a:t>Ismael Mahmoud </a:t>
          </a:r>
        </a:p>
      </dgm:t>
    </dgm:pt>
    <dgm:pt modelId="{5CA7B038-AEAE-47F3-9A02-574CC6BEC9DB}" type="parTrans" cxnId="{E223A255-4ADA-4EC8-8419-8378A0B58AE2}">
      <dgm:prSet/>
      <dgm:spPr/>
      <dgm:t>
        <a:bodyPr/>
        <a:lstStyle/>
        <a:p>
          <a:endParaRPr lang="en-US"/>
        </a:p>
      </dgm:t>
    </dgm:pt>
    <dgm:pt modelId="{E914ADC9-09CA-4DCF-8BBA-803361B3506E}" type="sibTrans" cxnId="{E223A255-4ADA-4EC8-8419-8378A0B58AE2}">
      <dgm:prSet/>
      <dgm:spPr/>
      <dgm:t>
        <a:bodyPr/>
        <a:lstStyle/>
        <a:p>
          <a:endParaRPr lang="en-US"/>
        </a:p>
      </dgm:t>
    </dgm:pt>
    <dgm:pt modelId="{6BACC584-0326-40D5-80EE-7013784097A9}">
      <dgm:prSet/>
      <dgm:spPr/>
      <dgm:t>
        <a:bodyPr/>
        <a:lstStyle/>
        <a:p>
          <a:r>
            <a:rPr lang="en-US" dirty="0" err="1"/>
            <a:t>Elsebaey</a:t>
          </a:r>
          <a:r>
            <a:rPr lang="en-US" dirty="0"/>
            <a:t> Mohamed</a:t>
          </a:r>
        </a:p>
      </dgm:t>
    </dgm:pt>
    <dgm:pt modelId="{0D32BB87-BA7A-4E1C-8A3B-32816B25CD98}" type="parTrans" cxnId="{00BFD701-1243-4705-B572-066299821F39}">
      <dgm:prSet/>
      <dgm:spPr/>
      <dgm:t>
        <a:bodyPr/>
        <a:lstStyle/>
        <a:p>
          <a:endParaRPr lang="en-US"/>
        </a:p>
      </dgm:t>
    </dgm:pt>
    <dgm:pt modelId="{B2BA7802-0DC5-4800-B209-8265D21EA3BA}" type="sibTrans" cxnId="{00BFD701-1243-4705-B572-066299821F39}">
      <dgm:prSet/>
      <dgm:spPr/>
      <dgm:t>
        <a:bodyPr/>
        <a:lstStyle/>
        <a:p>
          <a:endParaRPr lang="en-US"/>
        </a:p>
      </dgm:t>
    </dgm:pt>
    <dgm:pt modelId="{F2FB909F-3040-4173-9D7F-098F91C54D5E}" type="pres">
      <dgm:prSet presAssocID="{92D80FD7-0334-4CE7-B2CB-CE37735EED4E}" presName="diagram" presStyleCnt="0">
        <dgm:presLayoutVars>
          <dgm:dir/>
          <dgm:resizeHandles val="exact"/>
        </dgm:presLayoutVars>
      </dgm:prSet>
      <dgm:spPr/>
    </dgm:pt>
    <dgm:pt modelId="{5BF551CC-392B-4ABF-B7A6-07D28695F71C}" type="pres">
      <dgm:prSet presAssocID="{4F96FCDE-D624-47CB-8C2C-86F312777DB8}" presName="node" presStyleLbl="node1" presStyleIdx="0" presStyleCnt="7">
        <dgm:presLayoutVars>
          <dgm:bulletEnabled val="1"/>
        </dgm:presLayoutVars>
      </dgm:prSet>
      <dgm:spPr/>
    </dgm:pt>
    <dgm:pt modelId="{05E2863D-7E1E-466B-9615-AE16EBB2AE52}" type="pres">
      <dgm:prSet presAssocID="{A8525059-531B-4E18-831F-C1B1331D8969}" presName="sibTrans" presStyleCnt="0"/>
      <dgm:spPr/>
    </dgm:pt>
    <dgm:pt modelId="{96A0168F-3A16-42BE-A49F-CFAC9A2734D9}" type="pres">
      <dgm:prSet presAssocID="{0B5E74D6-F891-4C95-872A-F3DD886DE45C}" presName="node" presStyleLbl="node1" presStyleIdx="1" presStyleCnt="7">
        <dgm:presLayoutVars>
          <dgm:bulletEnabled val="1"/>
        </dgm:presLayoutVars>
      </dgm:prSet>
      <dgm:spPr/>
    </dgm:pt>
    <dgm:pt modelId="{6163968E-7E46-4637-A5DA-FF874443DEC1}" type="pres">
      <dgm:prSet presAssocID="{DB44DD47-2078-498F-8B6E-257BDEAE452A}" presName="sibTrans" presStyleCnt="0"/>
      <dgm:spPr/>
    </dgm:pt>
    <dgm:pt modelId="{BC9AD5F9-E8D3-4E43-8945-FC4AC7C7705A}" type="pres">
      <dgm:prSet presAssocID="{49D62D48-645E-42C0-AA08-39D80E340E30}" presName="node" presStyleLbl="node1" presStyleIdx="2" presStyleCnt="7">
        <dgm:presLayoutVars>
          <dgm:bulletEnabled val="1"/>
        </dgm:presLayoutVars>
      </dgm:prSet>
      <dgm:spPr/>
    </dgm:pt>
    <dgm:pt modelId="{10FCC6E4-5299-4F32-957D-943AA4B3C13A}" type="pres">
      <dgm:prSet presAssocID="{A8D942C6-599E-405A-8843-21DFB48EC58A}" presName="sibTrans" presStyleCnt="0"/>
      <dgm:spPr/>
    </dgm:pt>
    <dgm:pt modelId="{44BAD640-B12F-400E-B0CF-8E59CB781E22}" type="pres">
      <dgm:prSet presAssocID="{34A7AB3E-563E-42E3-AA57-7CB6334E3ABC}" presName="node" presStyleLbl="node1" presStyleIdx="3" presStyleCnt="7">
        <dgm:presLayoutVars>
          <dgm:bulletEnabled val="1"/>
        </dgm:presLayoutVars>
      </dgm:prSet>
      <dgm:spPr/>
    </dgm:pt>
    <dgm:pt modelId="{657805D7-D753-41A3-A395-0EBAE829FBAE}" type="pres">
      <dgm:prSet presAssocID="{072C9070-F342-4752-8CE9-E0C6407D0223}" presName="sibTrans" presStyleCnt="0"/>
      <dgm:spPr/>
    </dgm:pt>
    <dgm:pt modelId="{78EBBD65-EE01-497D-901D-919B4485F1F4}" type="pres">
      <dgm:prSet presAssocID="{4D149CA5-5559-4BBF-83B3-70447E3A19A6}" presName="node" presStyleLbl="node1" presStyleIdx="4" presStyleCnt="7">
        <dgm:presLayoutVars>
          <dgm:bulletEnabled val="1"/>
        </dgm:presLayoutVars>
      </dgm:prSet>
      <dgm:spPr/>
    </dgm:pt>
    <dgm:pt modelId="{B8EFE9BD-0A84-4384-AD89-238F64F99627}" type="pres">
      <dgm:prSet presAssocID="{C4B2C62B-2E24-41CE-912B-7F8ED13B955B}" presName="sibTrans" presStyleCnt="0"/>
      <dgm:spPr/>
    </dgm:pt>
    <dgm:pt modelId="{0B180D78-9E12-4E8B-A2F4-62C163F4EEF2}" type="pres">
      <dgm:prSet presAssocID="{F826D031-AC1B-46B4-BE9E-2609144C2316}" presName="node" presStyleLbl="node1" presStyleIdx="5" presStyleCnt="7">
        <dgm:presLayoutVars>
          <dgm:bulletEnabled val="1"/>
        </dgm:presLayoutVars>
      </dgm:prSet>
      <dgm:spPr/>
    </dgm:pt>
    <dgm:pt modelId="{5E31CC0D-9AC9-4F69-9C95-A6F2480EC30B}" type="pres">
      <dgm:prSet presAssocID="{E914ADC9-09CA-4DCF-8BBA-803361B3506E}" presName="sibTrans" presStyleCnt="0"/>
      <dgm:spPr/>
    </dgm:pt>
    <dgm:pt modelId="{6E81AD6B-3DE5-47AA-A94E-06F239794F23}" type="pres">
      <dgm:prSet presAssocID="{6BACC584-0326-40D5-80EE-7013784097A9}" presName="node" presStyleLbl="node1" presStyleIdx="6" presStyleCnt="7">
        <dgm:presLayoutVars>
          <dgm:bulletEnabled val="1"/>
        </dgm:presLayoutVars>
      </dgm:prSet>
      <dgm:spPr/>
    </dgm:pt>
  </dgm:ptLst>
  <dgm:cxnLst>
    <dgm:cxn modelId="{00BFD701-1243-4705-B572-066299821F39}" srcId="{92D80FD7-0334-4CE7-B2CB-CE37735EED4E}" destId="{6BACC584-0326-40D5-80EE-7013784097A9}" srcOrd="6" destOrd="0" parTransId="{0D32BB87-BA7A-4E1C-8A3B-32816B25CD98}" sibTransId="{B2BA7802-0DC5-4800-B209-8265D21EA3BA}"/>
    <dgm:cxn modelId="{C0D26215-D1B7-4BC5-8061-6F5C46B14778}" type="presOf" srcId="{6BACC584-0326-40D5-80EE-7013784097A9}" destId="{6E81AD6B-3DE5-47AA-A94E-06F239794F23}" srcOrd="0" destOrd="0" presId="urn:microsoft.com/office/officeart/2005/8/layout/default"/>
    <dgm:cxn modelId="{2EB30225-43E1-4CBE-B79B-261E64D8254E}" srcId="{92D80FD7-0334-4CE7-B2CB-CE37735EED4E}" destId="{4F96FCDE-D624-47CB-8C2C-86F312777DB8}" srcOrd="0" destOrd="0" parTransId="{D903F6CC-CA02-4D0D-BF53-CE6189CAD600}" sibTransId="{A8525059-531B-4E18-831F-C1B1331D8969}"/>
    <dgm:cxn modelId="{7C809132-94F5-43BD-9172-C49DCEB859BA}" type="presOf" srcId="{34A7AB3E-563E-42E3-AA57-7CB6334E3ABC}" destId="{44BAD640-B12F-400E-B0CF-8E59CB781E22}" srcOrd="0" destOrd="0" presId="urn:microsoft.com/office/officeart/2005/8/layout/default"/>
    <dgm:cxn modelId="{59184144-3868-4CB7-B4C4-DA085E89B0C0}" type="presOf" srcId="{4F96FCDE-D624-47CB-8C2C-86F312777DB8}" destId="{5BF551CC-392B-4ABF-B7A6-07D28695F71C}" srcOrd="0" destOrd="0" presId="urn:microsoft.com/office/officeart/2005/8/layout/default"/>
    <dgm:cxn modelId="{E223A255-4ADA-4EC8-8419-8378A0B58AE2}" srcId="{92D80FD7-0334-4CE7-B2CB-CE37735EED4E}" destId="{F826D031-AC1B-46B4-BE9E-2609144C2316}" srcOrd="5" destOrd="0" parTransId="{5CA7B038-AEAE-47F3-9A02-574CC6BEC9DB}" sibTransId="{E914ADC9-09CA-4DCF-8BBA-803361B3506E}"/>
    <dgm:cxn modelId="{FD66CD56-2964-402B-B34D-BB43D5244FA2}" srcId="{92D80FD7-0334-4CE7-B2CB-CE37735EED4E}" destId="{0B5E74D6-F891-4C95-872A-F3DD886DE45C}" srcOrd="1" destOrd="0" parTransId="{76091F32-90D3-46B8-97D3-1C63A676489C}" sibTransId="{DB44DD47-2078-498F-8B6E-257BDEAE452A}"/>
    <dgm:cxn modelId="{CC17B57F-13F3-44C6-A7AC-1C0EC03CC2D9}" type="presOf" srcId="{4D149CA5-5559-4BBF-83B3-70447E3A19A6}" destId="{78EBBD65-EE01-497D-901D-919B4485F1F4}" srcOrd="0" destOrd="0" presId="urn:microsoft.com/office/officeart/2005/8/layout/default"/>
    <dgm:cxn modelId="{09C8358C-29E0-4143-88AC-D97038E724DC}" type="presOf" srcId="{92D80FD7-0334-4CE7-B2CB-CE37735EED4E}" destId="{F2FB909F-3040-4173-9D7F-098F91C54D5E}" srcOrd="0" destOrd="0" presId="urn:microsoft.com/office/officeart/2005/8/layout/default"/>
    <dgm:cxn modelId="{7D0CE28C-6D18-4B43-84FB-C2E8986D1D48}" type="presOf" srcId="{49D62D48-645E-42C0-AA08-39D80E340E30}" destId="{BC9AD5F9-E8D3-4E43-8945-FC4AC7C7705A}" srcOrd="0" destOrd="0" presId="urn:microsoft.com/office/officeart/2005/8/layout/default"/>
    <dgm:cxn modelId="{3F5F3296-2AD5-4E94-818C-66B969F6572F}" srcId="{92D80FD7-0334-4CE7-B2CB-CE37735EED4E}" destId="{34A7AB3E-563E-42E3-AA57-7CB6334E3ABC}" srcOrd="3" destOrd="0" parTransId="{FF830F1A-574B-485A-B5BE-F9CE1334A435}" sibTransId="{072C9070-F342-4752-8CE9-E0C6407D0223}"/>
    <dgm:cxn modelId="{33C39CA1-5684-4378-B0E8-1D7F5CBB351A}" type="presOf" srcId="{0B5E74D6-F891-4C95-872A-F3DD886DE45C}" destId="{96A0168F-3A16-42BE-A49F-CFAC9A2734D9}" srcOrd="0" destOrd="0" presId="urn:microsoft.com/office/officeart/2005/8/layout/default"/>
    <dgm:cxn modelId="{DA1E32C4-F603-48CD-99EC-7943DA1AD559}" srcId="{92D80FD7-0334-4CE7-B2CB-CE37735EED4E}" destId="{4D149CA5-5559-4BBF-83B3-70447E3A19A6}" srcOrd="4" destOrd="0" parTransId="{2A270B50-666E-4695-B05E-918D7546C535}" sibTransId="{C4B2C62B-2E24-41CE-912B-7F8ED13B955B}"/>
    <dgm:cxn modelId="{5426E7CC-D44A-49FA-BAD5-64850F0C0819}" type="presOf" srcId="{F826D031-AC1B-46B4-BE9E-2609144C2316}" destId="{0B180D78-9E12-4E8B-A2F4-62C163F4EEF2}" srcOrd="0" destOrd="0" presId="urn:microsoft.com/office/officeart/2005/8/layout/default"/>
    <dgm:cxn modelId="{675446EF-A5B7-48DF-89B9-1D662DA6E161}" srcId="{92D80FD7-0334-4CE7-B2CB-CE37735EED4E}" destId="{49D62D48-645E-42C0-AA08-39D80E340E30}" srcOrd="2" destOrd="0" parTransId="{77D55C3A-44AA-42BF-813A-E54C75C80150}" sibTransId="{A8D942C6-599E-405A-8843-21DFB48EC58A}"/>
    <dgm:cxn modelId="{4BAF7E33-B734-4A6D-AF91-3FB9ECEDF542}" type="presParOf" srcId="{F2FB909F-3040-4173-9D7F-098F91C54D5E}" destId="{5BF551CC-392B-4ABF-B7A6-07D28695F71C}" srcOrd="0" destOrd="0" presId="urn:microsoft.com/office/officeart/2005/8/layout/default"/>
    <dgm:cxn modelId="{0E77C359-B997-4144-A197-893BFD6066E6}" type="presParOf" srcId="{F2FB909F-3040-4173-9D7F-098F91C54D5E}" destId="{05E2863D-7E1E-466B-9615-AE16EBB2AE52}" srcOrd="1" destOrd="0" presId="urn:microsoft.com/office/officeart/2005/8/layout/default"/>
    <dgm:cxn modelId="{768D524A-D58B-4124-8710-D1FF8C6C1EEA}" type="presParOf" srcId="{F2FB909F-3040-4173-9D7F-098F91C54D5E}" destId="{96A0168F-3A16-42BE-A49F-CFAC9A2734D9}" srcOrd="2" destOrd="0" presId="urn:microsoft.com/office/officeart/2005/8/layout/default"/>
    <dgm:cxn modelId="{64637465-732A-4977-8AB6-6B6EFA139BF5}" type="presParOf" srcId="{F2FB909F-3040-4173-9D7F-098F91C54D5E}" destId="{6163968E-7E46-4637-A5DA-FF874443DEC1}" srcOrd="3" destOrd="0" presId="urn:microsoft.com/office/officeart/2005/8/layout/default"/>
    <dgm:cxn modelId="{B4F5822C-B11A-4D79-9963-C8F79A48A31D}" type="presParOf" srcId="{F2FB909F-3040-4173-9D7F-098F91C54D5E}" destId="{BC9AD5F9-E8D3-4E43-8945-FC4AC7C7705A}" srcOrd="4" destOrd="0" presId="urn:microsoft.com/office/officeart/2005/8/layout/default"/>
    <dgm:cxn modelId="{4CA0C63E-2360-405E-899C-332D5E15180E}" type="presParOf" srcId="{F2FB909F-3040-4173-9D7F-098F91C54D5E}" destId="{10FCC6E4-5299-4F32-957D-943AA4B3C13A}" srcOrd="5" destOrd="0" presId="urn:microsoft.com/office/officeart/2005/8/layout/default"/>
    <dgm:cxn modelId="{1522DA81-C8F7-4B72-904D-2B4BB07ECCB2}" type="presParOf" srcId="{F2FB909F-3040-4173-9D7F-098F91C54D5E}" destId="{44BAD640-B12F-400E-B0CF-8E59CB781E22}" srcOrd="6" destOrd="0" presId="urn:microsoft.com/office/officeart/2005/8/layout/default"/>
    <dgm:cxn modelId="{6B387C00-1BD3-4257-8929-56CEB18F1A51}" type="presParOf" srcId="{F2FB909F-3040-4173-9D7F-098F91C54D5E}" destId="{657805D7-D753-41A3-A395-0EBAE829FBAE}" srcOrd="7" destOrd="0" presId="urn:microsoft.com/office/officeart/2005/8/layout/default"/>
    <dgm:cxn modelId="{803B6F0C-4E11-4488-AD70-A1849CDA6AF8}" type="presParOf" srcId="{F2FB909F-3040-4173-9D7F-098F91C54D5E}" destId="{78EBBD65-EE01-497D-901D-919B4485F1F4}" srcOrd="8" destOrd="0" presId="urn:microsoft.com/office/officeart/2005/8/layout/default"/>
    <dgm:cxn modelId="{51841BF0-15CA-40EC-AC84-C24139838147}" type="presParOf" srcId="{F2FB909F-3040-4173-9D7F-098F91C54D5E}" destId="{B8EFE9BD-0A84-4384-AD89-238F64F99627}" srcOrd="9" destOrd="0" presId="urn:microsoft.com/office/officeart/2005/8/layout/default"/>
    <dgm:cxn modelId="{4F7561B3-4082-4756-8179-C9BCD5C64463}" type="presParOf" srcId="{F2FB909F-3040-4173-9D7F-098F91C54D5E}" destId="{0B180D78-9E12-4E8B-A2F4-62C163F4EEF2}" srcOrd="10" destOrd="0" presId="urn:microsoft.com/office/officeart/2005/8/layout/default"/>
    <dgm:cxn modelId="{7660BC0D-4314-4DE8-8799-7F016810A541}" type="presParOf" srcId="{F2FB909F-3040-4173-9D7F-098F91C54D5E}" destId="{5E31CC0D-9AC9-4F69-9C95-A6F2480EC30B}" srcOrd="11" destOrd="0" presId="urn:microsoft.com/office/officeart/2005/8/layout/default"/>
    <dgm:cxn modelId="{D5F36C61-F981-4F64-9534-01238578DC7E}" type="presParOf" srcId="{F2FB909F-3040-4173-9D7F-098F91C54D5E}" destId="{6E81AD6B-3DE5-47AA-A94E-06F239794F2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551CC-392B-4ABF-B7A6-07D28695F71C}">
      <dsp:nvSpPr>
        <dsp:cNvPr id="0" name=""/>
        <dsp:cNvSpPr/>
      </dsp:nvSpPr>
      <dsp:spPr>
        <a:xfrm>
          <a:off x="808699" y="1260"/>
          <a:ext cx="1568150" cy="9408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Salah Barakat </a:t>
          </a:r>
        </a:p>
      </dsp:txBody>
      <dsp:txXfrm>
        <a:off x="808699" y="1260"/>
        <a:ext cx="1568150" cy="940890"/>
      </dsp:txXfrm>
    </dsp:sp>
    <dsp:sp modelId="{96A0168F-3A16-42BE-A49F-CFAC9A2734D9}">
      <dsp:nvSpPr>
        <dsp:cNvPr id="0" name=""/>
        <dsp:cNvSpPr/>
      </dsp:nvSpPr>
      <dsp:spPr>
        <a:xfrm>
          <a:off x="2533664" y="1260"/>
          <a:ext cx="1568150" cy="940890"/>
        </a:xfrm>
        <a:prstGeom prst="rect">
          <a:avLst/>
        </a:prstGeom>
        <a:solidFill>
          <a:schemeClr val="accent2">
            <a:hueOff val="-2087480"/>
            <a:satOff val="-1544"/>
            <a:lumOff val="8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Mahmoud Hafez</a:t>
          </a:r>
        </a:p>
      </dsp:txBody>
      <dsp:txXfrm>
        <a:off x="2533664" y="1260"/>
        <a:ext cx="1568150" cy="940890"/>
      </dsp:txXfrm>
    </dsp:sp>
    <dsp:sp modelId="{BC9AD5F9-E8D3-4E43-8945-FC4AC7C7705A}">
      <dsp:nvSpPr>
        <dsp:cNvPr id="0" name=""/>
        <dsp:cNvSpPr/>
      </dsp:nvSpPr>
      <dsp:spPr>
        <a:xfrm>
          <a:off x="4258630" y="1260"/>
          <a:ext cx="1568150" cy="940890"/>
        </a:xfrm>
        <a:prstGeom prst="rect">
          <a:avLst/>
        </a:prstGeom>
        <a:solidFill>
          <a:schemeClr val="accent2">
            <a:hueOff val="-4174960"/>
            <a:satOff val="-3087"/>
            <a:lumOff val="16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Ali Mosaad </a:t>
          </a:r>
        </a:p>
      </dsp:txBody>
      <dsp:txXfrm>
        <a:off x="4258630" y="1260"/>
        <a:ext cx="1568150" cy="940890"/>
      </dsp:txXfrm>
    </dsp:sp>
    <dsp:sp modelId="{44BAD640-B12F-400E-B0CF-8E59CB781E22}">
      <dsp:nvSpPr>
        <dsp:cNvPr id="0" name=""/>
        <dsp:cNvSpPr/>
      </dsp:nvSpPr>
      <dsp:spPr>
        <a:xfrm>
          <a:off x="808699" y="1098965"/>
          <a:ext cx="1568150" cy="940890"/>
        </a:xfrm>
        <a:prstGeom prst="rect">
          <a:avLst/>
        </a:prstGeom>
        <a:solidFill>
          <a:schemeClr val="accent2">
            <a:hueOff val="-6262440"/>
            <a:satOff val="-4631"/>
            <a:lumOff val="2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Ahmed</a:t>
          </a:r>
          <a:r>
            <a:rPr lang="en-US" sz="2400" kern="1200" baseline="0" dirty="0"/>
            <a:t> Hafez</a:t>
          </a:r>
          <a:endParaRPr lang="en-US" sz="2400" kern="1200" dirty="0"/>
        </a:p>
      </dsp:txBody>
      <dsp:txXfrm>
        <a:off x="808699" y="1098965"/>
        <a:ext cx="1568150" cy="940890"/>
      </dsp:txXfrm>
    </dsp:sp>
    <dsp:sp modelId="{78EBBD65-EE01-497D-901D-919B4485F1F4}">
      <dsp:nvSpPr>
        <dsp:cNvPr id="0" name=""/>
        <dsp:cNvSpPr/>
      </dsp:nvSpPr>
      <dsp:spPr>
        <a:xfrm>
          <a:off x="2533664" y="1098965"/>
          <a:ext cx="1568150" cy="940890"/>
        </a:xfrm>
        <a:prstGeom prst="rect">
          <a:avLst/>
        </a:prstGeom>
        <a:solidFill>
          <a:schemeClr val="accent2">
            <a:hueOff val="-8349921"/>
            <a:satOff val="-6174"/>
            <a:lumOff val="32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Mohey</a:t>
          </a:r>
          <a:r>
            <a:rPr lang="en-US" sz="2400" kern="1200" dirty="0"/>
            <a:t> Ahmed </a:t>
          </a:r>
        </a:p>
      </dsp:txBody>
      <dsp:txXfrm>
        <a:off x="2533664" y="1098965"/>
        <a:ext cx="1568150" cy="940890"/>
      </dsp:txXfrm>
    </dsp:sp>
    <dsp:sp modelId="{0B180D78-9E12-4E8B-A2F4-62C163F4EEF2}">
      <dsp:nvSpPr>
        <dsp:cNvPr id="0" name=""/>
        <dsp:cNvSpPr/>
      </dsp:nvSpPr>
      <dsp:spPr>
        <a:xfrm>
          <a:off x="4258630" y="1098965"/>
          <a:ext cx="1568150" cy="940890"/>
        </a:xfrm>
        <a:prstGeom prst="rect">
          <a:avLst/>
        </a:prstGeom>
        <a:solidFill>
          <a:schemeClr val="accent2">
            <a:hueOff val="-10437401"/>
            <a:satOff val="-7717"/>
            <a:lumOff val="40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Ismael Mahmoud </a:t>
          </a:r>
        </a:p>
      </dsp:txBody>
      <dsp:txXfrm>
        <a:off x="4258630" y="1098965"/>
        <a:ext cx="1568150" cy="940890"/>
      </dsp:txXfrm>
    </dsp:sp>
    <dsp:sp modelId="{6E81AD6B-3DE5-47AA-A94E-06F239794F23}">
      <dsp:nvSpPr>
        <dsp:cNvPr id="0" name=""/>
        <dsp:cNvSpPr/>
      </dsp:nvSpPr>
      <dsp:spPr>
        <a:xfrm>
          <a:off x="2533664" y="2196671"/>
          <a:ext cx="1568150" cy="940890"/>
        </a:xfrm>
        <a:prstGeom prst="rect">
          <a:avLst/>
        </a:prstGeom>
        <a:solidFill>
          <a:schemeClr val="accent2">
            <a:hueOff val="-12524881"/>
            <a:satOff val="-9261"/>
            <a:lumOff val="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Elsebaey</a:t>
          </a:r>
          <a:r>
            <a:rPr lang="en-US" sz="2400" kern="1200" dirty="0"/>
            <a:t> Mohamed</a:t>
          </a:r>
        </a:p>
      </dsp:txBody>
      <dsp:txXfrm>
        <a:off x="2533664" y="2196671"/>
        <a:ext cx="1568150" cy="940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Google Shape;4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410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1434258df9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1434258df9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75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1434258df9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1434258df9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195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907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87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822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871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39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391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Google Shape;4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994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1405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505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33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053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58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124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90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504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41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03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00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269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1269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816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543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280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Google Shape;442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3" name="Google Shape;442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5208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Google Shape;442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3" name="Google Shape;442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12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Google Shape;442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3" name="Google Shape;442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400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Google Shape;442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3" name="Google Shape;442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556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Google Shape;439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5" name="Google Shape;439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32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Google Shape;442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3" name="Google Shape;442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60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Google Shape;442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3" name="Google Shape;442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221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9023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6" name="Google Shape;4466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3940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896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Google Shape;439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5" name="Google Shape;439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0657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6" name="Google Shape;4466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935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5142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6" name="Google Shape;4466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273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Google Shape;439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5" name="Google Shape;439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4371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8207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6" name="Google Shape;4466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8266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" name="Google Shape;4526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7" name="Google Shape;4527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8" name="Google Shape;424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60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3" name="Google Shape;428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151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3" name="Google Shape;428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13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57850" y="1398975"/>
            <a:ext cx="7428300" cy="19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57850" y="3333075"/>
            <a:ext cx="7428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29305" y="-1029700"/>
            <a:ext cx="1201593" cy="1688739"/>
          </a:xfrm>
          <a:custGeom>
            <a:avLst/>
            <a:gdLst/>
            <a:ahLst/>
            <a:cxnLst/>
            <a:rect l="l" t="t" r="r" b="b"/>
            <a:pathLst>
              <a:path w="11556" h="16241" extrusionOk="0">
                <a:moveTo>
                  <a:pt x="11385" y="0"/>
                </a:moveTo>
                <a:cubicBezTo>
                  <a:pt x="11385" y="0"/>
                  <a:pt x="10965" y="285"/>
                  <a:pt x="10760" y="330"/>
                </a:cubicBezTo>
                <a:cubicBezTo>
                  <a:pt x="10543" y="376"/>
                  <a:pt x="9247" y="1081"/>
                  <a:pt x="8372" y="1126"/>
                </a:cubicBezTo>
                <a:cubicBezTo>
                  <a:pt x="7495" y="1172"/>
                  <a:pt x="7905" y="1331"/>
                  <a:pt x="7154" y="1718"/>
                </a:cubicBezTo>
                <a:cubicBezTo>
                  <a:pt x="6404" y="2093"/>
                  <a:pt x="6029" y="2173"/>
                  <a:pt x="5278" y="2218"/>
                </a:cubicBezTo>
                <a:cubicBezTo>
                  <a:pt x="4516" y="2252"/>
                  <a:pt x="4356" y="2468"/>
                  <a:pt x="3310" y="3014"/>
                </a:cubicBezTo>
                <a:cubicBezTo>
                  <a:pt x="2264" y="3560"/>
                  <a:pt x="1093" y="4140"/>
                  <a:pt x="1093" y="4140"/>
                </a:cubicBezTo>
                <a:cubicBezTo>
                  <a:pt x="1093" y="4140"/>
                  <a:pt x="1593" y="6153"/>
                  <a:pt x="1422" y="6528"/>
                </a:cubicBezTo>
                <a:cubicBezTo>
                  <a:pt x="1252" y="6904"/>
                  <a:pt x="1" y="11840"/>
                  <a:pt x="1" y="11840"/>
                </a:cubicBezTo>
                <a:lnTo>
                  <a:pt x="80" y="12727"/>
                </a:lnTo>
                <a:cubicBezTo>
                  <a:pt x="80" y="12727"/>
                  <a:pt x="2094" y="14478"/>
                  <a:pt x="3094" y="14820"/>
                </a:cubicBezTo>
                <a:cubicBezTo>
                  <a:pt x="4106" y="15149"/>
                  <a:pt x="4436" y="15104"/>
                  <a:pt x="5357" y="15399"/>
                </a:cubicBezTo>
                <a:cubicBezTo>
                  <a:pt x="5819" y="15547"/>
                  <a:pt x="6112" y="15579"/>
                  <a:pt x="6447" y="15579"/>
                </a:cubicBezTo>
                <a:cubicBezTo>
                  <a:pt x="6691" y="15579"/>
                  <a:pt x="6958" y="15562"/>
                  <a:pt x="7328" y="15562"/>
                </a:cubicBezTo>
                <a:cubicBezTo>
                  <a:pt x="7463" y="15562"/>
                  <a:pt x="7613" y="15564"/>
                  <a:pt x="7780" y="15570"/>
                </a:cubicBezTo>
                <a:cubicBezTo>
                  <a:pt x="9042" y="15604"/>
                  <a:pt x="8792" y="15604"/>
                  <a:pt x="9793" y="15866"/>
                </a:cubicBezTo>
                <a:cubicBezTo>
                  <a:pt x="10794" y="16116"/>
                  <a:pt x="11556" y="16241"/>
                  <a:pt x="11556" y="16241"/>
                </a:cubicBezTo>
                <a:lnTo>
                  <a:pt x="113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74612" y="-476324"/>
            <a:ext cx="2203418" cy="2509019"/>
            <a:chOff x="5076050" y="2494226"/>
            <a:chExt cx="2203418" cy="2509019"/>
          </a:xfrm>
        </p:grpSpPr>
        <p:sp>
          <p:nvSpPr>
            <p:cNvPr id="13" name="Google Shape;13;p2"/>
            <p:cNvSpPr/>
            <p:nvPr/>
          </p:nvSpPr>
          <p:spPr>
            <a:xfrm>
              <a:off x="5076050" y="2494226"/>
              <a:ext cx="2203418" cy="2509019"/>
            </a:xfrm>
            <a:custGeom>
              <a:avLst/>
              <a:gdLst/>
              <a:ahLst/>
              <a:cxnLst/>
              <a:rect l="l" t="t" r="r" b="b"/>
              <a:pathLst>
                <a:path w="15992" h="18210" extrusionOk="0">
                  <a:moveTo>
                    <a:pt x="13273" y="0"/>
                  </a:moveTo>
                  <a:lnTo>
                    <a:pt x="10930" y="455"/>
                  </a:lnTo>
                  <a:cubicBezTo>
                    <a:pt x="10930" y="455"/>
                    <a:pt x="10088" y="705"/>
                    <a:pt x="9463" y="922"/>
                  </a:cubicBezTo>
                  <a:cubicBezTo>
                    <a:pt x="8837" y="1127"/>
                    <a:pt x="8371" y="1172"/>
                    <a:pt x="7462" y="1297"/>
                  </a:cubicBezTo>
                  <a:cubicBezTo>
                    <a:pt x="6540" y="1422"/>
                    <a:pt x="6324" y="1251"/>
                    <a:pt x="5152" y="1502"/>
                  </a:cubicBezTo>
                  <a:cubicBezTo>
                    <a:pt x="5141" y="1513"/>
                    <a:pt x="5130" y="1513"/>
                    <a:pt x="5119" y="1513"/>
                  </a:cubicBezTo>
                  <a:cubicBezTo>
                    <a:pt x="4925" y="1559"/>
                    <a:pt x="4755" y="1593"/>
                    <a:pt x="4606" y="1627"/>
                  </a:cubicBezTo>
                  <a:cubicBezTo>
                    <a:pt x="4505" y="1650"/>
                    <a:pt x="4414" y="1673"/>
                    <a:pt x="4323" y="1695"/>
                  </a:cubicBezTo>
                  <a:cubicBezTo>
                    <a:pt x="4242" y="1718"/>
                    <a:pt x="4163" y="1729"/>
                    <a:pt x="4095" y="1752"/>
                  </a:cubicBezTo>
                  <a:cubicBezTo>
                    <a:pt x="3936" y="1786"/>
                    <a:pt x="3799" y="1820"/>
                    <a:pt x="3674" y="1843"/>
                  </a:cubicBezTo>
                  <a:lnTo>
                    <a:pt x="3367" y="1877"/>
                  </a:lnTo>
                  <a:cubicBezTo>
                    <a:pt x="3299" y="1883"/>
                    <a:pt x="3231" y="1886"/>
                    <a:pt x="3160" y="1886"/>
                  </a:cubicBezTo>
                  <a:cubicBezTo>
                    <a:pt x="3089" y="1886"/>
                    <a:pt x="3015" y="1883"/>
                    <a:pt x="2935" y="1877"/>
                  </a:cubicBezTo>
                  <a:cubicBezTo>
                    <a:pt x="2264" y="1843"/>
                    <a:pt x="171" y="1797"/>
                    <a:pt x="171" y="1797"/>
                  </a:cubicBezTo>
                  <a:lnTo>
                    <a:pt x="137" y="5232"/>
                  </a:lnTo>
                  <a:lnTo>
                    <a:pt x="125" y="5664"/>
                  </a:lnTo>
                  <a:lnTo>
                    <a:pt x="103" y="8292"/>
                  </a:lnTo>
                  <a:lnTo>
                    <a:pt x="92" y="8826"/>
                  </a:lnTo>
                  <a:lnTo>
                    <a:pt x="80" y="9293"/>
                  </a:lnTo>
                  <a:lnTo>
                    <a:pt x="80" y="9850"/>
                  </a:lnTo>
                  <a:lnTo>
                    <a:pt x="69" y="10339"/>
                  </a:lnTo>
                  <a:lnTo>
                    <a:pt x="69" y="10885"/>
                  </a:lnTo>
                  <a:lnTo>
                    <a:pt x="46" y="12556"/>
                  </a:lnTo>
                  <a:lnTo>
                    <a:pt x="34" y="14047"/>
                  </a:lnTo>
                  <a:lnTo>
                    <a:pt x="34" y="14547"/>
                  </a:lnTo>
                  <a:lnTo>
                    <a:pt x="34" y="14934"/>
                  </a:lnTo>
                  <a:lnTo>
                    <a:pt x="24" y="15058"/>
                  </a:lnTo>
                  <a:lnTo>
                    <a:pt x="24" y="15491"/>
                  </a:lnTo>
                  <a:lnTo>
                    <a:pt x="24" y="16208"/>
                  </a:lnTo>
                  <a:lnTo>
                    <a:pt x="1" y="17914"/>
                  </a:lnTo>
                  <a:lnTo>
                    <a:pt x="1047" y="18209"/>
                  </a:lnTo>
                  <a:cubicBezTo>
                    <a:pt x="1047" y="18209"/>
                    <a:pt x="1434" y="17868"/>
                    <a:pt x="1684" y="17197"/>
                  </a:cubicBezTo>
                  <a:cubicBezTo>
                    <a:pt x="1934" y="16537"/>
                    <a:pt x="1968" y="16287"/>
                    <a:pt x="2389" y="15741"/>
                  </a:cubicBezTo>
                  <a:cubicBezTo>
                    <a:pt x="2809" y="15195"/>
                    <a:pt x="2184" y="14854"/>
                    <a:pt x="3481" y="14229"/>
                  </a:cubicBezTo>
                  <a:cubicBezTo>
                    <a:pt x="4777" y="13603"/>
                    <a:pt x="4402" y="14024"/>
                    <a:pt x="5323" y="13102"/>
                  </a:cubicBezTo>
                  <a:cubicBezTo>
                    <a:pt x="5357" y="13057"/>
                    <a:pt x="5403" y="13023"/>
                    <a:pt x="5437" y="12978"/>
                  </a:cubicBezTo>
                  <a:cubicBezTo>
                    <a:pt x="5585" y="12841"/>
                    <a:pt x="5698" y="12716"/>
                    <a:pt x="5801" y="12614"/>
                  </a:cubicBezTo>
                  <a:cubicBezTo>
                    <a:pt x="5880" y="12523"/>
                    <a:pt x="5960" y="12443"/>
                    <a:pt x="6017" y="12374"/>
                  </a:cubicBezTo>
                  <a:cubicBezTo>
                    <a:pt x="6153" y="12227"/>
                    <a:pt x="6256" y="12113"/>
                    <a:pt x="6358" y="11999"/>
                  </a:cubicBezTo>
                  <a:cubicBezTo>
                    <a:pt x="6403" y="11954"/>
                    <a:pt x="6461" y="11897"/>
                    <a:pt x="6506" y="11840"/>
                  </a:cubicBezTo>
                  <a:cubicBezTo>
                    <a:pt x="6574" y="11772"/>
                    <a:pt x="6631" y="11704"/>
                    <a:pt x="6711" y="11624"/>
                  </a:cubicBezTo>
                  <a:cubicBezTo>
                    <a:pt x="6734" y="11601"/>
                    <a:pt x="6756" y="11578"/>
                    <a:pt x="6790" y="11555"/>
                  </a:cubicBezTo>
                  <a:cubicBezTo>
                    <a:pt x="6881" y="11454"/>
                    <a:pt x="6984" y="11385"/>
                    <a:pt x="7075" y="11340"/>
                  </a:cubicBezTo>
                  <a:cubicBezTo>
                    <a:pt x="7131" y="11317"/>
                    <a:pt x="7177" y="11294"/>
                    <a:pt x="7234" y="11272"/>
                  </a:cubicBezTo>
                  <a:cubicBezTo>
                    <a:pt x="7575" y="11158"/>
                    <a:pt x="7939" y="11181"/>
                    <a:pt x="8462" y="10714"/>
                  </a:cubicBezTo>
                  <a:cubicBezTo>
                    <a:pt x="9213" y="10043"/>
                    <a:pt x="9509" y="9839"/>
                    <a:pt x="10305" y="9338"/>
                  </a:cubicBezTo>
                  <a:cubicBezTo>
                    <a:pt x="11101" y="8826"/>
                    <a:pt x="11135" y="9122"/>
                    <a:pt x="11897" y="8416"/>
                  </a:cubicBezTo>
                  <a:cubicBezTo>
                    <a:pt x="12648" y="7700"/>
                    <a:pt x="13523" y="7700"/>
                    <a:pt x="14069" y="7575"/>
                  </a:cubicBezTo>
                  <a:cubicBezTo>
                    <a:pt x="14615" y="7450"/>
                    <a:pt x="15616" y="6950"/>
                    <a:pt x="15616" y="6950"/>
                  </a:cubicBezTo>
                  <a:lnTo>
                    <a:pt x="15991" y="5358"/>
                  </a:lnTo>
                  <a:lnTo>
                    <a:pt x="15286" y="3640"/>
                  </a:lnTo>
                  <a:lnTo>
                    <a:pt x="15070" y="1797"/>
                  </a:lnTo>
                  <a:lnTo>
                    <a:pt x="14445" y="626"/>
                  </a:lnTo>
                  <a:lnTo>
                    <a:pt x="132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52794" y="3132291"/>
              <a:ext cx="501528" cy="205158"/>
            </a:xfrm>
            <a:custGeom>
              <a:avLst/>
              <a:gdLst/>
              <a:ahLst/>
              <a:cxnLst/>
              <a:rect l="l" t="t" r="r" b="b"/>
              <a:pathLst>
                <a:path w="3640" h="1489" extrusionOk="0">
                  <a:moveTo>
                    <a:pt x="353" y="0"/>
                  </a:moveTo>
                  <a:cubicBezTo>
                    <a:pt x="132" y="0"/>
                    <a:pt x="1" y="32"/>
                    <a:pt x="1" y="32"/>
                  </a:cubicBezTo>
                  <a:cubicBezTo>
                    <a:pt x="1" y="32"/>
                    <a:pt x="410" y="442"/>
                    <a:pt x="1082" y="692"/>
                  </a:cubicBezTo>
                  <a:cubicBezTo>
                    <a:pt x="1752" y="942"/>
                    <a:pt x="1923" y="1033"/>
                    <a:pt x="2343" y="1159"/>
                  </a:cubicBezTo>
                  <a:cubicBezTo>
                    <a:pt x="2765" y="1283"/>
                    <a:pt x="3640" y="1488"/>
                    <a:pt x="3640" y="1488"/>
                  </a:cubicBezTo>
                  <a:cubicBezTo>
                    <a:pt x="3640" y="1488"/>
                    <a:pt x="2548" y="942"/>
                    <a:pt x="2093" y="692"/>
                  </a:cubicBezTo>
                  <a:cubicBezTo>
                    <a:pt x="1627" y="442"/>
                    <a:pt x="1456" y="192"/>
                    <a:pt x="922" y="67"/>
                  </a:cubicBezTo>
                  <a:cubicBezTo>
                    <a:pt x="699" y="16"/>
                    <a:pt x="505" y="0"/>
                    <a:pt x="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550845" y="3135047"/>
              <a:ext cx="124004" cy="165201"/>
            </a:xfrm>
            <a:custGeom>
              <a:avLst/>
              <a:gdLst/>
              <a:ahLst/>
              <a:cxnLst/>
              <a:rect l="l" t="t" r="r" b="b"/>
              <a:pathLst>
                <a:path w="900" h="1199" extrusionOk="0">
                  <a:moveTo>
                    <a:pt x="51" y="1"/>
                  </a:moveTo>
                  <a:cubicBezTo>
                    <a:pt x="17" y="1"/>
                    <a:pt x="0" y="26"/>
                    <a:pt x="0" y="92"/>
                  </a:cubicBezTo>
                  <a:cubicBezTo>
                    <a:pt x="0" y="92"/>
                    <a:pt x="58" y="490"/>
                    <a:pt x="137" y="661"/>
                  </a:cubicBezTo>
                  <a:cubicBezTo>
                    <a:pt x="228" y="820"/>
                    <a:pt x="376" y="990"/>
                    <a:pt x="478" y="1059"/>
                  </a:cubicBezTo>
                  <a:cubicBezTo>
                    <a:pt x="563" y="1106"/>
                    <a:pt x="662" y="1199"/>
                    <a:pt x="733" y="1199"/>
                  </a:cubicBezTo>
                  <a:cubicBezTo>
                    <a:pt x="748" y="1199"/>
                    <a:pt x="762" y="1194"/>
                    <a:pt x="774" y="1184"/>
                  </a:cubicBezTo>
                  <a:cubicBezTo>
                    <a:pt x="831" y="1116"/>
                    <a:pt x="899" y="968"/>
                    <a:pt x="808" y="798"/>
                  </a:cubicBezTo>
                  <a:cubicBezTo>
                    <a:pt x="728" y="638"/>
                    <a:pt x="308" y="115"/>
                    <a:pt x="182" y="47"/>
                  </a:cubicBezTo>
                  <a:cubicBezTo>
                    <a:pt x="124" y="20"/>
                    <a:pt x="80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00387" y="3038049"/>
              <a:ext cx="103612" cy="175397"/>
            </a:xfrm>
            <a:custGeom>
              <a:avLst/>
              <a:gdLst/>
              <a:ahLst/>
              <a:cxnLst/>
              <a:rect l="l" t="t" r="r" b="b"/>
              <a:pathLst>
                <a:path w="752" h="1273" extrusionOk="0">
                  <a:moveTo>
                    <a:pt x="149" y="0"/>
                  </a:moveTo>
                  <a:cubicBezTo>
                    <a:pt x="149" y="0"/>
                    <a:pt x="1" y="102"/>
                    <a:pt x="23" y="170"/>
                  </a:cubicBezTo>
                  <a:cubicBezTo>
                    <a:pt x="23" y="170"/>
                    <a:pt x="46" y="671"/>
                    <a:pt x="205" y="898"/>
                  </a:cubicBezTo>
                  <a:cubicBezTo>
                    <a:pt x="349" y="1089"/>
                    <a:pt x="516" y="1273"/>
                    <a:pt x="620" y="1273"/>
                  </a:cubicBezTo>
                  <a:cubicBezTo>
                    <a:pt x="640" y="1273"/>
                    <a:pt x="657" y="1266"/>
                    <a:pt x="672" y="1251"/>
                  </a:cubicBezTo>
                  <a:cubicBezTo>
                    <a:pt x="751" y="1171"/>
                    <a:pt x="751" y="751"/>
                    <a:pt x="672" y="580"/>
                  </a:cubicBezTo>
                  <a:cubicBezTo>
                    <a:pt x="581" y="42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190409" y="3005670"/>
              <a:ext cx="172504" cy="124693"/>
            </a:xfrm>
            <a:custGeom>
              <a:avLst/>
              <a:gdLst/>
              <a:ahLst/>
              <a:cxnLst/>
              <a:rect l="l" t="t" r="r" b="b"/>
              <a:pathLst>
                <a:path w="1252" h="905" extrusionOk="0">
                  <a:moveTo>
                    <a:pt x="92" y="1"/>
                  </a:moveTo>
                  <a:cubicBezTo>
                    <a:pt x="38" y="1"/>
                    <a:pt x="3" y="13"/>
                    <a:pt x="1" y="41"/>
                  </a:cubicBezTo>
                  <a:cubicBezTo>
                    <a:pt x="1" y="41"/>
                    <a:pt x="160" y="440"/>
                    <a:pt x="387" y="565"/>
                  </a:cubicBezTo>
                  <a:cubicBezTo>
                    <a:pt x="592" y="672"/>
                    <a:pt x="1022" y="904"/>
                    <a:pt x="1162" y="904"/>
                  </a:cubicBezTo>
                  <a:cubicBezTo>
                    <a:pt x="1186" y="904"/>
                    <a:pt x="1201" y="898"/>
                    <a:pt x="1206" y="883"/>
                  </a:cubicBezTo>
                  <a:cubicBezTo>
                    <a:pt x="1252" y="781"/>
                    <a:pt x="910" y="314"/>
                    <a:pt x="774" y="213"/>
                  </a:cubicBezTo>
                  <a:cubicBezTo>
                    <a:pt x="660" y="133"/>
                    <a:pt x="271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434833" y="3355635"/>
              <a:ext cx="207087" cy="68340"/>
            </a:xfrm>
            <a:custGeom>
              <a:avLst/>
              <a:gdLst/>
              <a:ahLst/>
              <a:cxnLst/>
              <a:rect l="l" t="t" r="r" b="b"/>
              <a:pathLst>
                <a:path w="1503" h="496" extrusionOk="0">
                  <a:moveTo>
                    <a:pt x="998" y="0"/>
                  </a:moveTo>
                  <a:cubicBezTo>
                    <a:pt x="913" y="0"/>
                    <a:pt x="831" y="4"/>
                    <a:pt x="774" y="15"/>
                  </a:cubicBezTo>
                  <a:cubicBezTo>
                    <a:pt x="604" y="61"/>
                    <a:pt x="205" y="163"/>
                    <a:pt x="104" y="266"/>
                  </a:cubicBezTo>
                  <a:cubicBezTo>
                    <a:pt x="1" y="368"/>
                    <a:pt x="149" y="459"/>
                    <a:pt x="319" y="481"/>
                  </a:cubicBezTo>
                  <a:cubicBezTo>
                    <a:pt x="374" y="489"/>
                    <a:pt x="469" y="496"/>
                    <a:pt x="577" y="496"/>
                  </a:cubicBezTo>
                  <a:cubicBezTo>
                    <a:pt x="781" y="496"/>
                    <a:pt x="1031" y="472"/>
                    <a:pt x="1150" y="390"/>
                  </a:cubicBezTo>
                  <a:cubicBezTo>
                    <a:pt x="1343" y="266"/>
                    <a:pt x="1502" y="38"/>
                    <a:pt x="1343" y="15"/>
                  </a:cubicBezTo>
                  <a:cubicBezTo>
                    <a:pt x="1343" y="15"/>
                    <a:pt x="1166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209285" y="3304518"/>
              <a:ext cx="239879" cy="72474"/>
            </a:xfrm>
            <a:custGeom>
              <a:avLst/>
              <a:gdLst/>
              <a:ahLst/>
              <a:cxnLst/>
              <a:rect l="l" t="t" r="r" b="b"/>
              <a:pathLst>
                <a:path w="1741" h="526" extrusionOk="0">
                  <a:moveTo>
                    <a:pt x="1260" y="1"/>
                  </a:moveTo>
                  <a:cubicBezTo>
                    <a:pt x="1189" y="1"/>
                    <a:pt x="1100" y="3"/>
                    <a:pt x="990" y="11"/>
                  </a:cubicBezTo>
                  <a:cubicBezTo>
                    <a:pt x="649" y="33"/>
                    <a:pt x="490" y="11"/>
                    <a:pt x="364" y="113"/>
                  </a:cubicBezTo>
                  <a:cubicBezTo>
                    <a:pt x="239" y="215"/>
                    <a:pt x="0" y="329"/>
                    <a:pt x="91" y="409"/>
                  </a:cubicBezTo>
                  <a:cubicBezTo>
                    <a:pt x="153" y="471"/>
                    <a:pt x="408" y="526"/>
                    <a:pt x="705" y="526"/>
                  </a:cubicBezTo>
                  <a:cubicBezTo>
                    <a:pt x="790" y="526"/>
                    <a:pt x="879" y="521"/>
                    <a:pt x="967" y="511"/>
                  </a:cubicBezTo>
                  <a:cubicBezTo>
                    <a:pt x="1365" y="477"/>
                    <a:pt x="1615" y="409"/>
                    <a:pt x="1683" y="306"/>
                  </a:cubicBezTo>
                  <a:cubicBezTo>
                    <a:pt x="1741" y="204"/>
                    <a:pt x="1570" y="11"/>
                    <a:pt x="1468" y="11"/>
                  </a:cubicBezTo>
                  <a:cubicBezTo>
                    <a:pt x="1468" y="11"/>
                    <a:pt x="1402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93273" y="3210276"/>
              <a:ext cx="174157" cy="77020"/>
            </a:xfrm>
            <a:custGeom>
              <a:avLst/>
              <a:gdLst/>
              <a:ahLst/>
              <a:cxnLst/>
              <a:rect l="l" t="t" r="r" b="b"/>
              <a:pathLst>
                <a:path w="1264" h="559" extrusionOk="0">
                  <a:moveTo>
                    <a:pt x="445" y="1"/>
                  </a:moveTo>
                  <a:cubicBezTo>
                    <a:pt x="433" y="1"/>
                    <a:pt x="422" y="1"/>
                    <a:pt x="410" y="1"/>
                  </a:cubicBezTo>
                  <a:cubicBezTo>
                    <a:pt x="273" y="12"/>
                    <a:pt x="137" y="24"/>
                    <a:pt x="12" y="35"/>
                  </a:cubicBezTo>
                  <a:lnTo>
                    <a:pt x="0" y="467"/>
                  </a:lnTo>
                  <a:cubicBezTo>
                    <a:pt x="210" y="520"/>
                    <a:pt x="440" y="559"/>
                    <a:pt x="618" y="559"/>
                  </a:cubicBezTo>
                  <a:cubicBezTo>
                    <a:pt x="672" y="559"/>
                    <a:pt x="721" y="555"/>
                    <a:pt x="763" y="547"/>
                  </a:cubicBezTo>
                  <a:cubicBezTo>
                    <a:pt x="1115" y="490"/>
                    <a:pt x="1263" y="490"/>
                    <a:pt x="1263" y="399"/>
                  </a:cubicBezTo>
                  <a:cubicBezTo>
                    <a:pt x="1263" y="320"/>
                    <a:pt x="1183" y="171"/>
                    <a:pt x="1036" y="149"/>
                  </a:cubicBezTo>
                  <a:cubicBezTo>
                    <a:pt x="1036" y="149"/>
                    <a:pt x="761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10671" y="2702689"/>
              <a:ext cx="258756" cy="158312"/>
            </a:xfrm>
            <a:custGeom>
              <a:avLst/>
              <a:gdLst/>
              <a:ahLst/>
              <a:cxnLst/>
              <a:rect l="l" t="t" r="r" b="b"/>
              <a:pathLst>
                <a:path w="1878" h="1149" extrusionOk="0">
                  <a:moveTo>
                    <a:pt x="513" y="0"/>
                  </a:moveTo>
                  <a:cubicBezTo>
                    <a:pt x="319" y="46"/>
                    <a:pt x="149" y="80"/>
                    <a:pt x="0" y="114"/>
                  </a:cubicBezTo>
                  <a:cubicBezTo>
                    <a:pt x="364" y="433"/>
                    <a:pt x="490" y="706"/>
                    <a:pt x="979" y="921"/>
                  </a:cubicBezTo>
                  <a:cubicBezTo>
                    <a:pt x="1445" y="1139"/>
                    <a:pt x="1807" y="1149"/>
                    <a:pt x="1868" y="1149"/>
                  </a:cubicBezTo>
                  <a:cubicBezTo>
                    <a:pt x="1874" y="1149"/>
                    <a:pt x="1877" y="1149"/>
                    <a:pt x="1877" y="1149"/>
                  </a:cubicBezTo>
                  <a:cubicBezTo>
                    <a:pt x="1877" y="1149"/>
                    <a:pt x="1547" y="660"/>
                    <a:pt x="945" y="273"/>
                  </a:cubicBezTo>
                  <a:cubicBezTo>
                    <a:pt x="763" y="160"/>
                    <a:pt x="626" y="8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39960" y="2748019"/>
              <a:ext cx="42299" cy="33481"/>
            </a:xfrm>
            <a:custGeom>
              <a:avLst/>
              <a:gdLst/>
              <a:ahLst/>
              <a:cxnLst/>
              <a:rect l="l" t="t" r="r" b="b"/>
              <a:pathLst>
                <a:path w="307" h="243" extrusionOk="0">
                  <a:moveTo>
                    <a:pt x="307" y="1"/>
                  </a:moveTo>
                  <a:lnTo>
                    <a:pt x="0" y="35"/>
                  </a:lnTo>
                  <a:cubicBezTo>
                    <a:pt x="46" y="104"/>
                    <a:pt x="79" y="149"/>
                    <a:pt x="102" y="172"/>
                  </a:cubicBezTo>
                  <a:cubicBezTo>
                    <a:pt x="162" y="214"/>
                    <a:pt x="206" y="243"/>
                    <a:pt x="238" y="243"/>
                  </a:cubicBezTo>
                  <a:cubicBezTo>
                    <a:pt x="267" y="243"/>
                    <a:pt x="285" y="219"/>
                    <a:pt x="296" y="160"/>
                  </a:cubicBezTo>
                  <a:cubicBezTo>
                    <a:pt x="296" y="160"/>
                    <a:pt x="307" y="92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24558" y="2718258"/>
              <a:ext cx="94105" cy="185180"/>
            </a:xfrm>
            <a:custGeom>
              <a:avLst/>
              <a:gdLst/>
              <a:ahLst/>
              <a:cxnLst/>
              <a:rect l="l" t="t" r="r" b="b"/>
              <a:pathLst>
                <a:path w="683" h="1344" extrusionOk="0">
                  <a:moveTo>
                    <a:pt x="219" y="1"/>
                  </a:moveTo>
                  <a:cubicBezTo>
                    <a:pt x="206" y="1"/>
                    <a:pt x="194" y="4"/>
                    <a:pt x="182" y="12"/>
                  </a:cubicBezTo>
                  <a:cubicBezTo>
                    <a:pt x="91" y="80"/>
                    <a:pt x="0" y="490"/>
                    <a:pt x="57" y="672"/>
                  </a:cubicBezTo>
                  <a:cubicBezTo>
                    <a:pt x="102" y="854"/>
                    <a:pt x="455" y="1343"/>
                    <a:pt x="455" y="1343"/>
                  </a:cubicBezTo>
                  <a:cubicBezTo>
                    <a:pt x="455" y="1343"/>
                    <a:pt x="615" y="1275"/>
                    <a:pt x="603" y="1207"/>
                  </a:cubicBezTo>
                  <a:cubicBezTo>
                    <a:pt x="603" y="1207"/>
                    <a:pt x="683" y="706"/>
                    <a:pt x="569" y="456"/>
                  </a:cubicBezTo>
                  <a:cubicBezTo>
                    <a:pt x="458" y="224"/>
                    <a:pt x="320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57655" y="2826141"/>
              <a:ext cx="150596" cy="152801"/>
            </a:xfrm>
            <a:custGeom>
              <a:avLst/>
              <a:gdLst/>
              <a:ahLst/>
              <a:cxnLst/>
              <a:rect l="l" t="t" r="r" b="b"/>
              <a:pathLst>
                <a:path w="1093" h="1109" extrusionOk="0">
                  <a:moveTo>
                    <a:pt x="98" y="1"/>
                  </a:moveTo>
                  <a:cubicBezTo>
                    <a:pt x="85" y="1"/>
                    <a:pt x="75" y="5"/>
                    <a:pt x="69" y="14"/>
                  </a:cubicBezTo>
                  <a:cubicBezTo>
                    <a:pt x="1" y="116"/>
                    <a:pt x="240" y="628"/>
                    <a:pt x="365" y="765"/>
                  </a:cubicBezTo>
                  <a:cubicBezTo>
                    <a:pt x="471" y="871"/>
                    <a:pt x="888" y="1108"/>
                    <a:pt x="1040" y="1108"/>
                  </a:cubicBezTo>
                  <a:cubicBezTo>
                    <a:pt x="1067" y="1108"/>
                    <a:pt x="1086" y="1101"/>
                    <a:pt x="1092" y="1083"/>
                  </a:cubicBezTo>
                  <a:cubicBezTo>
                    <a:pt x="1092" y="1083"/>
                    <a:pt x="1001" y="662"/>
                    <a:pt x="797" y="492"/>
                  </a:cubicBezTo>
                  <a:cubicBezTo>
                    <a:pt x="623" y="338"/>
                    <a:pt x="219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879867" y="2703240"/>
              <a:ext cx="257102" cy="94381"/>
            </a:xfrm>
            <a:custGeom>
              <a:avLst/>
              <a:gdLst/>
              <a:ahLst/>
              <a:cxnLst/>
              <a:rect l="l" t="t" r="r" b="b"/>
              <a:pathLst>
                <a:path w="1866" h="685" extrusionOk="0">
                  <a:moveTo>
                    <a:pt x="163" y="0"/>
                  </a:moveTo>
                  <a:cubicBezTo>
                    <a:pt x="64" y="0"/>
                    <a:pt x="18" y="10"/>
                    <a:pt x="13" y="53"/>
                  </a:cubicBezTo>
                  <a:cubicBezTo>
                    <a:pt x="1" y="133"/>
                    <a:pt x="46" y="292"/>
                    <a:pt x="183" y="349"/>
                  </a:cubicBezTo>
                  <a:cubicBezTo>
                    <a:pt x="183" y="349"/>
                    <a:pt x="445" y="565"/>
                    <a:pt x="774" y="611"/>
                  </a:cubicBezTo>
                  <a:cubicBezTo>
                    <a:pt x="1044" y="648"/>
                    <a:pt x="1313" y="685"/>
                    <a:pt x="1502" y="685"/>
                  </a:cubicBezTo>
                  <a:cubicBezTo>
                    <a:pt x="1544" y="685"/>
                    <a:pt x="1582" y="683"/>
                    <a:pt x="1616" y="679"/>
                  </a:cubicBezTo>
                  <a:cubicBezTo>
                    <a:pt x="1798" y="656"/>
                    <a:pt x="1866" y="599"/>
                    <a:pt x="1752" y="520"/>
                  </a:cubicBezTo>
                  <a:cubicBezTo>
                    <a:pt x="1650" y="429"/>
                    <a:pt x="900" y="19"/>
                    <a:pt x="536" y="7"/>
                  </a:cubicBezTo>
                  <a:cubicBezTo>
                    <a:pt x="368" y="7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718525" y="3797913"/>
              <a:ext cx="233541" cy="401360"/>
            </a:xfrm>
            <a:custGeom>
              <a:avLst/>
              <a:gdLst/>
              <a:ahLst/>
              <a:cxnLst/>
              <a:rect l="l" t="t" r="r" b="b"/>
              <a:pathLst>
                <a:path w="1695" h="2913" extrusionOk="0">
                  <a:moveTo>
                    <a:pt x="1" y="1"/>
                  </a:moveTo>
                  <a:cubicBezTo>
                    <a:pt x="12" y="35"/>
                    <a:pt x="524" y="1104"/>
                    <a:pt x="729" y="1582"/>
                  </a:cubicBezTo>
                  <a:cubicBezTo>
                    <a:pt x="933" y="2060"/>
                    <a:pt x="911" y="2366"/>
                    <a:pt x="1263" y="2799"/>
                  </a:cubicBezTo>
                  <a:cubicBezTo>
                    <a:pt x="1297" y="2844"/>
                    <a:pt x="1320" y="2879"/>
                    <a:pt x="1354" y="2912"/>
                  </a:cubicBezTo>
                  <a:cubicBezTo>
                    <a:pt x="1490" y="2765"/>
                    <a:pt x="1593" y="2651"/>
                    <a:pt x="1695" y="2537"/>
                  </a:cubicBezTo>
                  <a:cubicBezTo>
                    <a:pt x="1649" y="2435"/>
                    <a:pt x="1581" y="2321"/>
                    <a:pt x="1513" y="2196"/>
                  </a:cubicBezTo>
                  <a:cubicBezTo>
                    <a:pt x="1138" y="1593"/>
                    <a:pt x="1058" y="1423"/>
                    <a:pt x="808" y="1059"/>
                  </a:cubicBezTo>
                  <a:cubicBezTo>
                    <a:pt x="558" y="706"/>
                    <a:pt x="12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49634" y="3827674"/>
              <a:ext cx="70545" cy="190829"/>
            </a:xfrm>
            <a:custGeom>
              <a:avLst/>
              <a:gdLst/>
              <a:ahLst/>
              <a:cxnLst/>
              <a:rect l="l" t="t" r="r" b="b"/>
              <a:pathLst>
                <a:path w="512" h="1385" extrusionOk="0">
                  <a:moveTo>
                    <a:pt x="305" y="1"/>
                  </a:moveTo>
                  <a:cubicBezTo>
                    <a:pt x="302" y="1"/>
                    <a:pt x="299" y="1"/>
                    <a:pt x="296" y="1"/>
                  </a:cubicBezTo>
                  <a:cubicBezTo>
                    <a:pt x="216" y="12"/>
                    <a:pt x="69" y="92"/>
                    <a:pt x="34" y="274"/>
                  </a:cubicBezTo>
                  <a:cubicBezTo>
                    <a:pt x="0" y="456"/>
                    <a:pt x="0" y="1127"/>
                    <a:pt x="69" y="1252"/>
                  </a:cubicBezTo>
                  <a:cubicBezTo>
                    <a:pt x="105" y="1332"/>
                    <a:pt x="132" y="1385"/>
                    <a:pt x="168" y="1385"/>
                  </a:cubicBezTo>
                  <a:cubicBezTo>
                    <a:pt x="188" y="1385"/>
                    <a:pt x="210" y="1368"/>
                    <a:pt x="239" y="1332"/>
                  </a:cubicBezTo>
                  <a:cubicBezTo>
                    <a:pt x="239" y="1332"/>
                    <a:pt x="433" y="979"/>
                    <a:pt x="466" y="797"/>
                  </a:cubicBezTo>
                  <a:cubicBezTo>
                    <a:pt x="512" y="616"/>
                    <a:pt x="501" y="388"/>
                    <a:pt x="455" y="274"/>
                  </a:cubicBezTo>
                  <a:cubicBezTo>
                    <a:pt x="411" y="164"/>
                    <a:pt x="389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704333" y="3997008"/>
              <a:ext cx="83221" cy="180495"/>
            </a:xfrm>
            <a:custGeom>
              <a:avLst/>
              <a:gdLst/>
              <a:ahLst/>
              <a:cxnLst/>
              <a:rect l="l" t="t" r="r" b="b"/>
              <a:pathLst>
                <a:path w="604" h="1310" extrusionOk="0">
                  <a:moveTo>
                    <a:pt x="462" y="0"/>
                  </a:moveTo>
                  <a:cubicBezTo>
                    <a:pt x="460" y="0"/>
                    <a:pt x="458" y="0"/>
                    <a:pt x="456" y="1"/>
                  </a:cubicBezTo>
                  <a:cubicBezTo>
                    <a:pt x="331" y="12"/>
                    <a:pt x="81" y="342"/>
                    <a:pt x="36" y="524"/>
                  </a:cubicBezTo>
                  <a:cubicBezTo>
                    <a:pt x="1" y="706"/>
                    <a:pt x="92" y="1308"/>
                    <a:pt x="92" y="1308"/>
                  </a:cubicBezTo>
                  <a:cubicBezTo>
                    <a:pt x="92" y="1308"/>
                    <a:pt x="107" y="1309"/>
                    <a:pt x="130" y="1309"/>
                  </a:cubicBezTo>
                  <a:cubicBezTo>
                    <a:pt x="185" y="1309"/>
                    <a:pt x="281" y="1303"/>
                    <a:pt x="297" y="1263"/>
                  </a:cubicBezTo>
                  <a:cubicBezTo>
                    <a:pt x="297" y="1263"/>
                    <a:pt x="581" y="853"/>
                    <a:pt x="592" y="569"/>
                  </a:cubicBezTo>
                  <a:cubicBezTo>
                    <a:pt x="604" y="290"/>
                    <a:pt x="57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804638" y="4145398"/>
              <a:ext cx="70820" cy="136956"/>
            </a:xfrm>
            <a:custGeom>
              <a:avLst/>
              <a:gdLst/>
              <a:ahLst/>
              <a:cxnLst/>
              <a:rect l="l" t="t" r="r" b="b"/>
              <a:pathLst>
                <a:path w="514" h="994" extrusionOk="0">
                  <a:moveTo>
                    <a:pt x="140" y="0"/>
                  </a:moveTo>
                  <a:cubicBezTo>
                    <a:pt x="135" y="0"/>
                    <a:pt x="131" y="1"/>
                    <a:pt x="126" y="4"/>
                  </a:cubicBezTo>
                  <a:cubicBezTo>
                    <a:pt x="24" y="61"/>
                    <a:pt x="1" y="630"/>
                    <a:pt x="58" y="812"/>
                  </a:cubicBezTo>
                  <a:cubicBezTo>
                    <a:pt x="69" y="857"/>
                    <a:pt x="104" y="925"/>
                    <a:pt x="149" y="994"/>
                  </a:cubicBezTo>
                  <a:cubicBezTo>
                    <a:pt x="297" y="857"/>
                    <a:pt x="410" y="732"/>
                    <a:pt x="513" y="630"/>
                  </a:cubicBezTo>
                  <a:cubicBezTo>
                    <a:pt x="405" y="371"/>
                    <a:pt x="226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743050" y="3777522"/>
              <a:ext cx="190278" cy="103750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448" y="0"/>
                  </a:moveTo>
                  <a:cubicBezTo>
                    <a:pt x="232" y="0"/>
                    <a:pt x="0" y="77"/>
                    <a:pt x="107" y="183"/>
                  </a:cubicBezTo>
                  <a:cubicBezTo>
                    <a:pt x="107" y="183"/>
                    <a:pt x="391" y="467"/>
                    <a:pt x="551" y="536"/>
                  </a:cubicBezTo>
                  <a:cubicBezTo>
                    <a:pt x="705" y="602"/>
                    <a:pt x="1060" y="753"/>
                    <a:pt x="1218" y="753"/>
                  </a:cubicBezTo>
                  <a:cubicBezTo>
                    <a:pt x="1223" y="753"/>
                    <a:pt x="1228" y="752"/>
                    <a:pt x="1233" y="752"/>
                  </a:cubicBezTo>
                  <a:cubicBezTo>
                    <a:pt x="1380" y="729"/>
                    <a:pt x="1312" y="581"/>
                    <a:pt x="1198" y="456"/>
                  </a:cubicBezTo>
                  <a:cubicBezTo>
                    <a:pt x="1085" y="343"/>
                    <a:pt x="710" y="24"/>
                    <a:pt x="493" y="1"/>
                  </a:cubicBezTo>
                  <a:cubicBezTo>
                    <a:pt x="478" y="1"/>
                    <a:pt x="463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875320" y="3920952"/>
              <a:ext cx="198269" cy="136129"/>
            </a:xfrm>
            <a:custGeom>
              <a:avLst/>
              <a:gdLst/>
              <a:ahLst/>
              <a:cxnLst/>
              <a:rect l="l" t="t" r="r" b="b"/>
              <a:pathLst>
                <a:path w="1439" h="988" extrusionOk="0">
                  <a:moveTo>
                    <a:pt x="163" y="0"/>
                  </a:moveTo>
                  <a:cubicBezTo>
                    <a:pt x="145" y="0"/>
                    <a:pt x="128" y="2"/>
                    <a:pt x="114" y="7"/>
                  </a:cubicBezTo>
                  <a:cubicBezTo>
                    <a:pt x="0" y="52"/>
                    <a:pt x="23" y="302"/>
                    <a:pt x="102" y="371"/>
                  </a:cubicBezTo>
                  <a:cubicBezTo>
                    <a:pt x="102" y="371"/>
                    <a:pt x="205" y="484"/>
                    <a:pt x="478" y="666"/>
                  </a:cubicBezTo>
                  <a:cubicBezTo>
                    <a:pt x="739" y="851"/>
                    <a:pt x="864" y="974"/>
                    <a:pt x="1014" y="974"/>
                  </a:cubicBezTo>
                  <a:cubicBezTo>
                    <a:pt x="1021" y="974"/>
                    <a:pt x="1028" y="974"/>
                    <a:pt x="1035" y="973"/>
                  </a:cubicBezTo>
                  <a:cubicBezTo>
                    <a:pt x="1120" y="973"/>
                    <a:pt x="1223" y="987"/>
                    <a:pt x="1303" y="987"/>
                  </a:cubicBezTo>
                  <a:cubicBezTo>
                    <a:pt x="1382" y="987"/>
                    <a:pt x="1439" y="973"/>
                    <a:pt x="1433" y="917"/>
                  </a:cubicBezTo>
                  <a:cubicBezTo>
                    <a:pt x="1421" y="791"/>
                    <a:pt x="1148" y="495"/>
                    <a:pt x="807" y="291"/>
                  </a:cubicBezTo>
                  <a:cubicBezTo>
                    <a:pt x="509" y="102"/>
                    <a:pt x="290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69287" y="4089872"/>
              <a:ext cx="31414" cy="35823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5" y="0"/>
                  </a:moveTo>
                  <a:cubicBezTo>
                    <a:pt x="86" y="0"/>
                    <a:pt x="71" y="7"/>
                    <a:pt x="57" y="20"/>
                  </a:cubicBezTo>
                  <a:cubicBezTo>
                    <a:pt x="23" y="65"/>
                    <a:pt x="0" y="168"/>
                    <a:pt x="23" y="259"/>
                  </a:cubicBezTo>
                  <a:cubicBezTo>
                    <a:pt x="91" y="191"/>
                    <a:pt x="148" y="123"/>
                    <a:pt x="228" y="43"/>
                  </a:cubicBezTo>
                  <a:cubicBezTo>
                    <a:pt x="173" y="15"/>
                    <a:pt x="134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079219" y="4313629"/>
              <a:ext cx="277494" cy="413761"/>
            </a:xfrm>
            <a:custGeom>
              <a:avLst/>
              <a:gdLst/>
              <a:ahLst/>
              <a:cxnLst/>
              <a:rect l="l" t="t" r="r" b="b"/>
              <a:pathLst>
                <a:path w="2014" h="3003" extrusionOk="0">
                  <a:moveTo>
                    <a:pt x="2013" y="0"/>
                  </a:moveTo>
                  <a:lnTo>
                    <a:pt x="2013" y="0"/>
                  </a:lnTo>
                  <a:cubicBezTo>
                    <a:pt x="1990" y="23"/>
                    <a:pt x="1229" y="933"/>
                    <a:pt x="876" y="1319"/>
                  </a:cubicBezTo>
                  <a:cubicBezTo>
                    <a:pt x="535" y="1706"/>
                    <a:pt x="251" y="1808"/>
                    <a:pt x="1" y="2286"/>
                  </a:cubicBezTo>
                  <a:lnTo>
                    <a:pt x="1" y="3003"/>
                  </a:lnTo>
                  <a:cubicBezTo>
                    <a:pt x="182" y="2854"/>
                    <a:pt x="421" y="2616"/>
                    <a:pt x="637" y="2297"/>
                  </a:cubicBezTo>
                  <a:cubicBezTo>
                    <a:pt x="1047" y="1706"/>
                    <a:pt x="1161" y="1558"/>
                    <a:pt x="1388" y="1183"/>
                  </a:cubicBezTo>
                  <a:cubicBezTo>
                    <a:pt x="1604" y="807"/>
                    <a:pt x="2002" y="23"/>
                    <a:pt x="2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30887" y="4282215"/>
              <a:ext cx="194411" cy="89559"/>
            </a:xfrm>
            <a:custGeom>
              <a:avLst/>
              <a:gdLst/>
              <a:ahLst/>
              <a:cxnLst/>
              <a:rect l="l" t="t" r="r" b="b"/>
              <a:pathLst>
                <a:path w="1411" h="650" extrusionOk="0">
                  <a:moveTo>
                    <a:pt x="1090" y="0"/>
                  </a:moveTo>
                  <a:cubicBezTo>
                    <a:pt x="1062" y="0"/>
                    <a:pt x="1032" y="4"/>
                    <a:pt x="1001" y="11"/>
                  </a:cubicBezTo>
                  <a:cubicBezTo>
                    <a:pt x="819" y="57"/>
                    <a:pt x="217" y="330"/>
                    <a:pt x="126" y="444"/>
                  </a:cubicBezTo>
                  <a:cubicBezTo>
                    <a:pt x="35" y="546"/>
                    <a:pt x="0" y="603"/>
                    <a:pt x="114" y="637"/>
                  </a:cubicBezTo>
                  <a:cubicBezTo>
                    <a:pt x="114" y="637"/>
                    <a:pt x="260" y="649"/>
                    <a:pt x="416" y="649"/>
                  </a:cubicBezTo>
                  <a:cubicBezTo>
                    <a:pt x="522" y="649"/>
                    <a:pt x="632" y="644"/>
                    <a:pt x="706" y="626"/>
                  </a:cubicBezTo>
                  <a:cubicBezTo>
                    <a:pt x="887" y="580"/>
                    <a:pt x="1081" y="478"/>
                    <a:pt x="1172" y="398"/>
                  </a:cubicBezTo>
                  <a:cubicBezTo>
                    <a:pt x="1251" y="307"/>
                    <a:pt x="1411" y="216"/>
                    <a:pt x="1354" y="137"/>
                  </a:cubicBezTo>
                  <a:cubicBezTo>
                    <a:pt x="1317" y="81"/>
                    <a:pt x="1224" y="0"/>
                    <a:pt x="1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080735" y="4417516"/>
              <a:ext cx="124004" cy="81154"/>
            </a:xfrm>
            <a:custGeom>
              <a:avLst/>
              <a:gdLst/>
              <a:ahLst/>
              <a:cxnLst/>
              <a:rect l="l" t="t" r="r" b="b"/>
              <a:pathLst>
                <a:path w="900" h="589" extrusionOk="0">
                  <a:moveTo>
                    <a:pt x="274" y="0"/>
                  </a:moveTo>
                  <a:cubicBezTo>
                    <a:pt x="240" y="0"/>
                    <a:pt x="209" y="3"/>
                    <a:pt x="182" y="8"/>
                  </a:cubicBezTo>
                  <a:cubicBezTo>
                    <a:pt x="137" y="19"/>
                    <a:pt x="69" y="53"/>
                    <a:pt x="0" y="88"/>
                  </a:cubicBezTo>
                  <a:lnTo>
                    <a:pt x="0" y="588"/>
                  </a:lnTo>
                  <a:cubicBezTo>
                    <a:pt x="126" y="588"/>
                    <a:pt x="273" y="576"/>
                    <a:pt x="376" y="531"/>
                  </a:cubicBezTo>
                  <a:cubicBezTo>
                    <a:pt x="637" y="429"/>
                    <a:pt x="899" y="270"/>
                    <a:pt x="831" y="167"/>
                  </a:cubicBezTo>
                  <a:cubicBezTo>
                    <a:pt x="782" y="80"/>
                    <a:pt x="475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079219" y="4551715"/>
              <a:ext cx="6338" cy="17361"/>
            </a:xfrm>
            <a:custGeom>
              <a:avLst/>
              <a:gdLst/>
              <a:ahLst/>
              <a:cxnLst/>
              <a:rect l="l" t="t" r="r" b="b"/>
              <a:pathLst>
                <a:path w="46" h="126" extrusionOk="0">
                  <a:moveTo>
                    <a:pt x="11" y="1"/>
                  </a:moveTo>
                  <a:lnTo>
                    <a:pt x="1" y="125"/>
                  </a:lnTo>
                  <a:cubicBezTo>
                    <a:pt x="34" y="69"/>
                    <a:pt x="46" y="24"/>
                    <a:pt x="23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350235" y="4345043"/>
              <a:ext cx="72198" cy="187522"/>
            </a:xfrm>
            <a:custGeom>
              <a:avLst/>
              <a:gdLst/>
              <a:ahLst/>
              <a:cxnLst/>
              <a:rect l="l" t="t" r="r" b="b"/>
              <a:pathLst>
                <a:path w="524" h="1361" extrusionOk="0">
                  <a:moveTo>
                    <a:pt x="193" y="1"/>
                  </a:moveTo>
                  <a:cubicBezTo>
                    <a:pt x="166" y="1"/>
                    <a:pt x="143" y="17"/>
                    <a:pt x="126" y="56"/>
                  </a:cubicBezTo>
                  <a:cubicBezTo>
                    <a:pt x="126" y="56"/>
                    <a:pt x="1" y="432"/>
                    <a:pt x="1" y="602"/>
                  </a:cubicBezTo>
                  <a:cubicBezTo>
                    <a:pt x="1" y="773"/>
                    <a:pt x="1" y="1182"/>
                    <a:pt x="81" y="1307"/>
                  </a:cubicBezTo>
                  <a:cubicBezTo>
                    <a:pt x="104" y="1344"/>
                    <a:pt x="131" y="1361"/>
                    <a:pt x="158" y="1361"/>
                  </a:cubicBezTo>
                  <a:cubicBezTo>
                    <a:pt x="223" y="1361"/>
                    <a:pt x="291" y="1271"/>
                    <a:pt x="331" y="1160"/>
                  </a:cubicBezTo>
                  <a:cubicBezTo>
                    <a:pt x="399" y="1000"/>
                    <a:pt x="524" y="534"/>
                    <a:pt x="456" y="318"/>
                  </a:cubicBezTo>
                  <a:cubicBezTo>
                    <a:pt x="396" y="163"/>
                    <a:pt x="276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237392" y="4519199"/>
              <a:ext cx="89559" cy="221830"/>
            </a:xfrm>
            <a:custGeom>
              <a:avLst/>
              <a:gdLst/>
              <a:ahLst/>
              <a:cxnLst/>
              <a:rect l="l" t="t" r="r" b="b"/>
              <a:pathLst>
                <a:path w="650" h="1610" extrusionOk="0">
                  <a:moveTo>
                    <a:pt x="479" y="1"/>
                  </a:moveTo>
                  <a:cubicBezTo>
                    <a:pt x="380" y="1"/>
                    <a:pt x="245" y="91"/>
                    <a:pt x="228" y="169"/>
                  </a:cubicBezTo>
                  <a:cubicBezTo>
                    <a:pt x="228" y="169"/>
                    <a:pt x="172" y="305"/>
                    <a:pt x="114" y="634"/>
                  </a:cubicBezTo>
                  <a:cubicBezTo>
                    <a:pt x="58" y="965"/>
                    <a:pt x="1" y="1124"/>
                    <a:pt x="69" y="1260"/>
                  </a:cubicBezTo>
                  <a:cubicBezTo>
                    <a:pt x="131" y="1393"/>
                    <a:pt x="174" y="1610"/>
                    <a:pt x="257" y="1610"/>
                  </a:cubicBezTo>
                  <a:cubicBezTo>
                    <a:pt x="266" y="1610"/>
                    <a:pt x="275" y="1607"/>
                    <a:pt x="286" y="1602"/>
                  </a:cubicBezTo>
                  <a:cubicBezTo>
                    <a:pt x="387" y="1533"/>
                    <a:pt x="547" y="1169"/>
                    <a:pt x="592" y="771"/>
                  </a:cubicBezTo>
                  <a:cubicBezTo>
                    <a:pt x="649" y="373"/>
                    <a:pt x="649" y="111"/>
                    <a:pt x="558" y="32"/>
                  </a:cubicBezTo>
                  <a:cubicBezTo>
                    <a:pt x="539" y="10"/>
                    <a:pt x="511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97957" y="4671585"/>
              <a:ext cx="108297" cy="245391"/>
            </a:xfrm>
            <a:custGeom>
              <a:avLst/>
              <a:gdLst/>
              <a:ahLst/>
              <a:cxnLst/>
              <a:rect l="l" t="t" r="r" b="b"/>
              <a:pathLst>
                <a:path w="786" h="1781" extrusionOk="0">
                  <a:moveTo>
                    <a:pt x="662" y="0"/>
                  </a:moveTo>
                  <a:cubicBezTo>
                    <a:pt x="577" y="0"/>
                    <a:pt x="458" y="51"/>
                    <a:pt x="410" y="165"/>
                  </a:cubicBezTo>
                  <a:cubicBezTo>
                    <a:pt x="410" y="165"/>
                    <a:pt x="183" y="415"/>
                    <a:pt x="126" y="746"/>
                  </a:cubicBezTo>
                  <a:cubicBezTo>
                    <a:pt x="57" y="1075"/>
                    <a:pt x="1" y="1405"/>
                    <a:pt x="24" y="1587"/>
                  </a:cubicBezTo>
                  <a:cubicBezTo>
                    <a:pt x="40" y="1706"/>
                    <a:pt x="66" y="1780"/>
                    <a:pt x="112" y="1780"/>
                  </a:cubicBezTo>
                  <a:cubicBezTo>
                    <a:pt x="132" y="1780"/>
                    <a:pt x="155" y="1766"/>
                    <a:pt x="183" y="1735"/>
                  </a:cubicBezTo>
                  <a:cubicBezTo>
                    <a:pt x="274" y="1621"/>
                    <a:pt x="706" y="893"/>
                    <a:pt x="729" y="529"/>
                  </a:cubicBezTo>
                  <a:cubicBezTo>
                    <a:pt x="752" y="165"/>
                    <a:pt x="785" y="29"/>
                    <a:pt x="706" y="6"/>
                  </a:cubicBezTo>
                  <a:cubicBezTo>
                    <a:pt x="693" y="2"/>
                    <a:pt x="678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14588" y="3218405"/>
              <a:ext cx="266334" cy="380693"/>
            </a:xfrm>
            <a:custGeom>
              <a:avLst/>
              <a:gdLst/>
              <a:ahLst/>
              <a:cxnLst/>
              <a:rect l="l" t="t" r="r" b="b"/>
              <a:pathLst>
                <a:path w="1933" h="2763" extrusionOk="0">
                  <a:moveTo>
                    <a:pt x="1876" y="1"/>
                  </a:moveTo>
                  <a:cubicBezTo>
                    <a:pt x="1816" y="1"/>
                    <a:pt x="1664" y="176"/>
                    <a:pt x="1568" y="272"/>
                  </a:cubicBezTo>
                  <a:cubicBezTo>
                    <a:pt x="1568" y="272"/>
                    <a:pt x="670" y="1466"/>
                    <a:pt x="499" y="1717"/>
                  </a:cubicBezTo>
                  <a:cubicBezTo>
                    <a:pt x="340" y="1967"/>
                    <a:pt x="226" y="2137"/>
                    <a:pt x="113" y="2387"/>
                  </a:cubicBezTo>
                  <a:cubicBezTo>
                    <a:pt x="14" y="2605"/>
                    <a:pt x="1" y="2762"/>
                    <a:pt x="96" y="2762"/>
                  </a:cubicBezTo>
                  <a:cubicBezTo>
                    <a:pt x="111" y="2762"/>
                    <a:pt x="128" y="2759"/>
                    <a:pt x="147" y="2751"/>
                  </a:cubicBezTo>
                  <a:cubicBezTo>
                    <a:pt x="284" y="2695"/>
                    <a:pt x="534" y="2217"/>
                    <a:pt x="670" y="2080"/>
                  </a:cubicBezTo>
                  <a:cubicBezTo>
                    <a:pt x="807" y="1944"/>
                    <a:pt x="1012" y="1523"/>
                    <a:pt x="1341" y="1136"/>
                  </a:cubicBezTo>
                  <a:cubicBezTo>
                    <a:pt x="1682" y="738"/>
                    <a:pt x="1932" y="102"/>
                    <a:pt x="1899" y="21"/>
                  </a:cubicBezTo>
                  <a:cubicBezTo>
                    <a:pt x="1895" y="7"/>
                    <a:pt x="1887" y="1"/>
                    <a:pt x="1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91194" y="3499892"/>
              <a:ext cx="252418" cy="94519"/>
            </a:xfrm>
            <a:custGeom>
              <a:avLst/>
              <a:gdLst/>
              <a:ahLst/>
              <a:cxnLst/>
              <a:rect l="l" t="t" r="r" b="b"/>
              <a:pathLst>
                <a:path w="1832" h="686" extrusionOk="0">
                  <a:moveTo>
                    <a:pt x="1748" y="0"/>
                  </a:moveTo>
                  <a:cubicBezTo>
                    <a:pt x="1693" y="0"/>
                    <a:pt x="1610" y="15"/>
                    <a:pt x="1513" y="15"/>
                  </a:cubicBezTo>
                  <a:cubicBezTo>
                    <a:pt x="1320" y="15"/>
                    <a:pt x="1229" y="37"/>
                    <a:pt x="921" y="94"/>
                  </a:cubicBezTo>
                  <a:cubicBezTo>
                    <a:pt x="615" y="151"/>
                    <a:pt x="205" y="435"/>
                    <a:pt x="205" y="435"/>
                  </a:cubicBezTo>
                  <a:cubicBezTo>
                    <a:pt x="57" y="481"/>
                    <a:pt x="1" y="685"/>
                    <a:pt x="205" y="685"/>
                  </a:cubicBezTo>
                  <a:cubicBezTo>
                    <a:pt x="398" y="685"/>
                    <a:pt x="921" y="538"/>
                    <a:pt x="1263" y="458"/>
                  </a:cubicBezTo>
                  <a:cubicBezTo>
                    <a:pt x="1593" y="379"/>
                    <a:pt x="1786" y="174"/>
                    <a:pt x="1820" y="71"/>
                  </a:cubicBezTo>
                  <a:cubicBezTo>
                    <a:pt x="1832" y="15"/>
                    <a:pt x="1804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072761" y="3361835"/>
              <a:ext cx="230372" cy="101408"/>
            </a:xfrm>
            <a:custGeom>
              <a:avLst/>
              <a:gdLst/>
              <a:ahLst/>
              <a:cxnLst/>
              <a:rect l="l" t="t" r="r" b="b"/>
              <a:pathLst>
                <a:path w="1672" h="736" extrusionOk="0">
                  <a:moveTo>
                    <a:pt x="1460" y="0"/>
                  </a:moveTo>
                  <a:cubicBezTo>
                    <a:pt x="1422" y="0"/>
                    <a:pt x="1382" y="56"/>
                    <a:pt x="1035" y="95"/>
                  </a:cubicBezTo>
                  <a:cubicBezTo>
                    <a:pt x="534" y="152"/>
                    <a:pt x="307" y="459"/>
                    <a:pt x="307" y="459"/>
                  </a:cubicBezTo>
                  <a:cubicBezTo>
                    <a:pt x="307" y="459"/>
                    <a:pt x="0" y="709"/>
                    <a:pt x="170" y="732"/>
                  </a:cubicBezTo>
                  <a:cubicBezTo>
                    <a:pt x="181" y="734"/>
                    <a:pt x="195" y="736"/>
                    <a:pt x="210" y="736"/>
                  </a:cubicBezTo>
                  <a:cubicBezTo>
                    <a:pt x="411" y="736"/>
                    <a:pt x="938" y="535"/>
                    <a:pt x="1171" y="482"/>
                  </a:cubicBezTo>
                  <a:cubicBezTo>
                    <a:pt x="1421" y="425"/>
                    <a:pt x="1671" y="118"/>
                    <a:pt x="1535" y="39"/>
                  </a:cubicBezTo>
                  <a:cubicBezTo>
                    <a:pt x="1493" y="11"/>
                    <a:pt x="1477" y="0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71412" y="3232321"/>
              <a:ext cx="181873" cy="89696"/>
            </a:xfrm>
            <a:custGeom>
              <a:avLst/>
              <a:gdLst/>
              <a:ahLst/>
              <a:cxnLst/>
              <a:rect l="l" t="t" r="r" b="b"/>
              <a:pathLst>
                <a:path w="1320" h="651" extrusionOk="0">
                  <a:moveTo>
                    <a:pt x="1149" y="1"/>
                  </a:moveTo>
                  <a:cubicBezTo>
                    <a:pt x="990" y="1"/>
                    <a:pt x="819" y="57"/>
                    <a:pt x="535" y="114"/>
                  </a:cubicBezTo>
                  <a:cubicBezTo>
                    <a:pt x="262" y="171"/>
                    <a:pt x="68" y="535"/>
                    <a:pt x="68" y="535"/>
                  </a:cubicBezTo>
                  <a:cubicBezTo>
                    <a:pt x="0" y="612"/>
                    <a:pt x="3" y="650"/>
                    <a:pt x="99" y="650"/>
                  </a:cubicBezTo>
                  <a:cubicBezTo>
                    <a:pt x="131" y="650"/>
                    <a:pt x="174" y="646"/>
                    <a:pt x="228" y="637"/>
                  </a:cubicBezTo>
                  <a:cubicBezTo>
                    <a:pt x="455" y="615"/>
                    <a:pt x="683" y="501"/>
                    <a:pt x="899" y="365"/>
                  </a:cubicBezTo>
                  <a:cubicBezTo>
                    <a:pt x="1127" y="228"/>
                    <a:pt x="1319" y="1"/>
                    <a:pt x="1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864297" y="3290051"/>
              <a:ext cx="81567" cy="236435"/>
            </a:xfrm>
            <a:custGeom>
              <a:avLst/>
              <a:gdLst/>
              <a:ahLst/>
              <a:cxnLst/>
              <a:rect l="l" t="t" r="r" b="b"/>
              <a:pathLst>
                <a:path w="592" h="1716" extrusionOk="0">
                  <a:moveTo>
                    <a:pt x="124" y="0"/>
                  </a:moveTo>
                  <a:cubicBezTo>
                    <a:pt x="121" y="0"/>
                    <a:pt x="117" y="1"/>
                    <a:pt x="114" y="2"/>
                  </a:cubicBezTo>
                  <a:cubicBezTo>
                    <a:pt x="0" y="25"/>
                    <a:pt x="35" y="218"/>
                    <a:pt x="35" y="525"/>
                  </a:cubicBezTo>
                  <a:cubicBezTo>
                    <a:pt x="35" y="833"/>
                    <a:pt x="227" y="1651"/>
                    <a:pt x="227" y="1651"/>
                  </a:cubicBezTo>
                  <a:cubicBezTo>
                    <a:pt x="232" y="1697"/>
                    <a:pt x="246" y="1716"/>
                    <a:pt x="265" y="1716"/>
                  </a:cubicBezTo>
                  <a:cubicBezTo>
                    <a:pt x="338" y="1716"/>
                    <a:pt x="490" y="1452"/>
                    <a:pt x="535" y="1344"/>
                  </a:cubicBezTo>
                  <a:cubicBezTo>
                    <a:pt x="591" y="1197"/>
                    <a:pt x="535" y="889"/>
                    <a:pt x="512" y="696"/>
                  </a:cubicBezTo>
                  <a:cubicBezTo>
                    <a:pt x="479" y="508"/>
                    <a:pt x="242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61433" y="3182168"/>
              <a:ext cx="64344" cy="209292"/>
            </a:xfrm>
            <a:custGeom>
              <a:avLst/>
              <a:gdLst/>
              <a:ahLst/>
              <a:cxnLst/>
              <a:rect l="l" t="t" r="r" b="b"/>
              <a:pathLst>
                <a:path w="467" h="1519" extrusionOk="0">
                  <a:moveTo>
                    <a:pt x="273" y="1"/>
                  </a:moveTo>
                  <a:cubicBezTo>
                    <a:pt x="273" y="1"/>
                    <a:pt x="114" y="387"/>
                    <a:pt x="57" y="557"/>
                  </a:cubicBezTo>
                  <a:cubicBezTo>
                    <a:pt x="0" y="729"/>
                    <a:pt x="57" y="1285"/>
                    <a:pt x="57" y="1285"/>
                  </a:cubicBezTo>
                  <a:cubicBezTo>
                    <a:pt x="57" y="1285"/>
                    <a:pt x="114" y="1456"/>
                    <a:pt x="217" y="1513"/>
                  </a:cubicBezTo>
                  <a:cubicBezTo>
                    <a:pt x="227" y="1517"/>
                    <a:pt x="237" y="1519"/>
                    <a:pt x="246" y="1519"/>
                  </a:cubicBezTo>
                  <a:cubicBezTo>
                    <a:pt x="337" y="1519"/>
                    <a:pt x="369" y="1325"/>
                    <a:pt x="421" y="1149"/>
                  </a:cubicBezTo>
                  <a:cubicBezTo>
                    <a:pt x="467" y="944"/>
                    <a:pt x="467" y="615"/>
                    <a:pt x="444" y="342"/>
                  </a:cubicBezTo>
                  <a:cubicBezTo>
                    <a:pt x="421" y="57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72761" y="3067259"/>
              <a:ext cx="69029" cy="177464"/>
            </a:xfrm>
            <a:custGeom>
              <a:avLst/>
              <a:gdLst/>
              <a:ahLst/>
              <a:cxnLst/>
              <a:rect l="l" t="t" r="r" b="b"/>
              <a:pathLst>
                <a:path w="501" h="1288" extrusionOk="0">
                  <a:moveTo>
                    <a:pt x="271" y="1"/>
                  </a:moveTo>
                  <a:cubicBezTo>
                    <a:pt x="209" y="1"/>
                    <a:pt x="156" y="232"/>
                    <a:pt x="79" y="413"/>
                  </a:cubicBezTo>
                  <a:cubicBezTo>
                    <a:pt x="0" y="641"/>
                    <a:pt x="0" y="1118"/>
                    <a:pt x="0" y="1118"/>
                  </a:cubicBezTo>
                  <a:cubicBezTo>
                    <a:pt x="0" y="1241"/>
                    <a:pt x="55" y="1287"/>
                    <a:pt x="113" y="1287"/>
                  </a:cubicBezTo>
                  <a:cubicBezTo>
                    <a:pt x="157" y="1287"/>
                    <a:pt x="203" y="1261"/>
                    <a:pt x="228" y="1221"/>
                  </a:cubicBezTo>
                  <a:cubicBezTo>
                    <a:pt x="273" y="1141"/>
                    <a:pt x="443" y="664"/>
                    <a:pt x="478" y="584"/>
                  </a:cubicBezTo>
                  <a:cubicBezTo>
                    <a:pt x="501" y="504"/>
                    <a:pt x="387" y="140"/>
                    <a:pt x="307" y="27"/>
                  </a:cubicBezTo>
                  <a:cubicBezTo>
                    <a:pt x="294" y="9"/>
                    <a:pt x="282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41910" y="3554591"/>
              <a:ext cx="114084" cy="447104"/>
            </a:xfrm>
            <a:custGeom>
              <a:avLst/>
              <a:gdLst/>
              <a:ahLst/>
              <a:cxnLst/>
              <a:rect l="l" t="t" r="r" b="b"/>
              <a:pathLst>
                <a:path w="828" h="3245" extrusionOk="0">
                  <a:moveTo>
                    <a:pt x="723" y="1"/>
                  </a:moveTo>
                  <a:cubicBezTo>
                    <a:pt x="704" y="1"/>
                    <a:pt x="683" y="13"/>
                    <a:pt x="660" y="38"/>
                  </a:cubicBezTo>
                  <a:cubicBezTo>
                    <a:pt x="546" y="141"/>
                    <a:pt x="489" y="675"/>
                    <a:pt x="421" y="857"/>
                  </a:cubicBezTo>
                  <a:cubicBezTo>
                    <a:pt x="342" y="1039"/>
                    <a:pt x="319" y="1494"/>
                    <a:pt x="160" y="1983"/>
                  </a:cubicBezTo>
                  <a:cubicBezTo>
                    <a:pt x="0" y="2472"/>
                    <a:pt x="0" y="3166"/>
                    <a:pt x="69" y="3234"/>
                  </a:cubicBezTo>
                  <a:cubicBezTo>
                    <a:pt x="75" y="3242"/>
                    <a:pt x="81" y="3245"/>
                    <a:pt x="87" y="3245"/>
                  </a:cubicBezTo>
                  <a:cubicBezTo>
                    <a:pt x="144" y="3245"/>
                    <a:pt x="222" y="3003"/>
                    <a:pt x="273" y="2870"/>
                  </a:cubicBezTo>
                  <a:cubicBezTo>
                    <a:pt x="273" y="2870"/>
                    <a:pt x="648" y="1426"/>
                    <a:pt x="706" y="1130"/>
                  </a:cubicBezTo>
                  <a:cubicBezTo>
                    <a:pt x="774" y="834"/>
                    <a:pt x="807" y="630"/>
                    <a:pt x="819" y="357"/>
                  </a:cubicBezTo>
                  <a:cubicBezTo>
                    <a:pt x="828" y="144"/>
                    <a:pt x="788" y="1"/>
                    <a:pt x="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088588" y="3592344"/>
              <a:ext cx="92176" cy="117942"/>
            </a:xfrm>
            <a:custGeom>
              <a:avLst/>
              <a:gdLst/>
              <a:ahLst/>
              <a:cxnLst/>
              <a:rect l="l" t="t" r="r" b="b"/>
              <a:pathLst>
                <a:path w="669" h="856" extrusionOk="0">
                  <a:moveTo>
                    <a:pt x="552" y="1"/>
                  </a:moveTo>
                  <a:cubicBezTo>
                    <a:pt x="534" y="1"/>
                    <a:pt x="513" y="5"/>
                    <a:pt x="489" y="14"/>
                  </a:cubicBezTo>
                  <a:cubicBezTo>
                    <a:pt x="387" y="60"/>
                    <a:pt x="194" y="185"/>
                    <a:pt x="12" y="322"/>
                  </a:cubicBezTo>
                  <a:lnTo>
                    <a:pt x="1" y="856"/>
                  </a:lnTo>
                  <a:cubicBezTo>
                    <a:pt x="12" y="845"/>
                    <a:pt x="24" y="845"/>
                    <a:pt x="34" y="833"/>
                  </a:cubicBezTo>
                  <a:cubicBezTo>
                    <a:pt x="296" y="663"/>
                    <a:pt x="580" y="254"/>
                    <a:pt x="580" y="254"/>
                  </a:cubicBezTo>
                  <a:cubicBezTo>
                    <a:pt x="669" y="165"/>
                    <a:pt x="664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086935" y="3744316"/>
              <a:ext cx="66825" cy="107057"/>
            </a:xfrm>
            <a:custGeom>
              <a:avLst/>
              <a:gdLst/>
              <a:ahLst/>
              <a:cxnLst/>
              <a:rect l="l" t="t" r="r" b="b"/>
              <a:pathLst>
                <a:path w="485" h="777" extrusionOk="0">
                  <a:moveTo>
                    <a:pt x="362" y="1"/>
                  </a:moveTo>
                  <a:cubicBezTo>
                    <a:pt x="356" y="1"/>
                    <a:pt x="350" y="2"/>
                    <a:pt x="342" y="3"/>
                  </a:cubicBezTo>
                  <a:cubicBezTo>
                    <a:pt x="263" y="15"/>
                    <a:pt x="137" y="106"/>
                    <a:pt x="1" y="220"/>
                  </a:cubicBezTo>
                  <a:lnTo>
                    <a:pt x="1" y="777"/>
                  </a:lnTo>
                  <a:cubicBezTo>
                    <a:pt x="251" y="561"/>
                    <a:pt x="319" y="311"/>
                    <a:pt x="319" y="311"/>
                  </a:cubicBezTo>
                  <a:cubicBezTo>
                    <a:pt x="319" y="311"/>
                    <a:pt x="485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85557" y="3907036"/>
              <a:ext cx="32517" cy="86941"/>
            </a:xfrm>
            <a:custGeom>
              <a:avLst/>
              <a:gdLst/>
              <a:ahLst/>
              <a:cxnLst/>
              <a:rect l="l" t="t" r="r" b="b"/>
              <a:pathLst>
                <a:path w="236" h="631" extrusionOk="0">
                  <a:moveTo>
                    <a:pt x="191" y="0"/>
                  </a:moveTo>
                  <a:cubicBezTo>
                    <a:pt x="160" y="0"/>
                    <a:pt x="106" y="24"/>
                    <a:pt x="23" y="73"/>
                  </a:cubicBezTo>
                  <a:cubicBezTo>
                    <a:pt x="11" y="73"/>
                    <a:pt x="11" y="85"/>
                    <a:pt x="0" y="85"/>
                  </a:cubicBezTo>
                  <a:lnTo>
                    <a:pt x="0" y="631"/>
                  </a:lnTo>
                  <a:cubicBezTo>
                    <a:pt x="182" y="449"/>
                    <a:pt x="216" y="119"/>
                    <a:pt x="216" y="119"/>
                  </a:cubicBezTo>
                  <a:cubicBezTo>
                    <a:pt x="235" y="41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275006" y="3612735"/>
              <a:ext cx="136542" cy="211496"/>
            </a:xfrm>
            <a:custGeom>
              <a:avLst/>
              <a:gdLst/>
              <a:ahLst/>
              <a:cxnLst/>
              <a:rect l="l" t="t" r="r" b="b"/>
              <a:pathLst>
                <a:path w="991" h="1535" extrusionOk="0">
                  <a:moveTo>
                    <a:pt x="118" y="0"/>
                  </a:moveTo>
                  <a:cubicBezTo>
                    <a:pt x="40" y="0"/>
                    <a:pt x="1" y="324"/>
                    <a:pt x="1" y="447"/>
                  </a:cubicBezTo>
                  <a:cubicBezTo>
                    <a:pt x="1" y="594"/>
                    <a:pt x="172" y="867"/>
                    <a:pt x="274" y="1026"/>
                  </a:cubicBezTo>
                  <a:cubicBezTo>
                    <a:pt x="358" y="1184"/>
                    <a:pt x="742" y="1535"/>
                    <a:pt x="872" y="1535"/>
                  </a:cubicBezTo>
                  <a:cubicBezTo>
                    <a:pt x="883" y="1535"/>
                    <a:pt x="893" y="1532"/>
                    <a:pt x="900" y="1527"/>
                  </a:cubicBezTo>
                  <a:cubicBezTo>
                    <a:pt x="991" y="1459"/>
                    <a:pt x="888" y="1288"/>
                    <a:pt x="774" y="1004"/>
                  </a:cubicBezTo>
                  <a:cubicBezTo>
                    <a:pt x="660" y="720"/>
                    <a:pt x="172" y="48"/>
                    <a:pt x="172" y="48"/>
                  </a:cubicBezTo>
                  <a:cubicBezTo>
                    <a:pt x="152" y="15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240974" y="3772837"/>
              <a:ext cx="89145" cy="196064"/>
            </a:xfrm>
            <a:custGeom>
              <a:avLst/>
              <a:gdLst/>
              <a:ahLst/>
              <a:cxnLst/>
              <a:rect l="l" t="t" r="r" b="b"/>
              <a:pathLst>
                <a:path w="647" h="1423" extrusionOk="0">
                  <a:moveTo>
                    <a:pt x="114" y="0"/>
                  </a:moveTo>
                  <a:cubicBezTo>
                    <a:pt x="0" y="0"/>
                    <a:pt x="55" y="211"/>
                    <a:pt x="78" y="410"/>
                  </a:cubicBezTo>
                  <a:cubicBezTo>
                    <a:pt x="100" y="615"/>
                    <a:pt x="225" y="923"/>
                    <a:pt x="361" y="1173"/>
                  </a:cubicBezTo>
                  <a:cubicBezTo>
                    <a:pt x="487" y="1423"/>
                    <a:pt x="634" y="1423"/>
                    <a:pt x="634" y="1423"/>
                  </a:cubicBezTo>
                  <a:cubicBezTo>
                    <a:pt x="634" y="1423"/>
                    <a:pt x="646" y="991"/>
                    <a:pt x="634" y="820"/>
                  </a:cubicBezTo>
                  <a:cubicBezTo>
                    <a:pt x="623" y="638"/>
                    <a:pt x="361" y="149"/>
                    <a:pt x="361" y="149"/>
                  </a:cubicBezTo>
                  <a:cubicBezTo>
                    <a:pt x="361" y="149"/>
                    <a:pt x="248" y="13"/>
                    <a:pt x="123" y="1"/>
                  </a:cubicBezTo>
                  <a:cubicBezTo>
                    <a:pt x="120" y="1"/>
                    <a:pt x="117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209285" y="3942722"/>
              <a:ext cx="70407" cy="173744"/>
            </a:xfrm>
            <a:custGeom>
              <a:avLst/>
              <a:gdLst/>
              <a:ahLst/>
              <a:cxnLst/>
              <a:rect l="l" t="t" r="r" b="b"/>
              <a:pathLst>
                <a:path w="511" h="1261" extrusionOk="0">
                  <a:moveTo>
                    <a:pt x="137" y="1"/>
                  </a:moveTo>
                  <a:cubicBezTo>
                    <a:pt x="82" y="1"/>
                    <a:pt x="35" y="54"/>
                    <a:pt x="23" y="110"/>
                  </a:cubicBezTo>
                  <a:cubicBezTo>
                    <a:pt x="0" y="213"/>
                    <a:pt x="23" y="713"/>
                    <a:pt x="35" y="792"/>
                  </a:cubicBezTo>
                  <a:cubicBezTo>
                    <a:pt x="35" y="883"/>
                    <a:pt x="285" y="1179"/>
                    <a:pt x="399" y="1247"/>
                  </a:cubicBezTo>
                  <a:cubicBezTo>
                    <a:pt x="413" y="1257"/>
                    <a:pt x="425" y="1261"/>
                    <a:pt x="435" y="1261"/>
                  </a:cubicBezTo>
                  <a:cubicBezTo>
                    <a:pt x="511" y="1261"/>
                    <a:pt x="465" y="1014"/>
                    <a:pt x="455" y="804"/>
                  </a:cubicBezTo>
                  <a:cubicBezTo>
                    <a:pt x="455" y="565"/>
                    <a:pt x="273" y="133"/>
                    <a:pt x="273" y="133"/>
                  </a:cubicBezTo>
                  <a:cubicBezTo>
                    <a:pt x="232" y="36"/>
                    <a:pt x="182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2944740">
            <a:off x="-925952" y="3797097"/>
            <a:ext cx="2203425" cy="1327551"/>
            <a:chOff x="6267675" y="4640100"/>
            <a:chExt cx="446975" cy="269300"/>
          </a:xfrm>
        </p:grpSpPr>
        <p:sp>
          <p:nvSpPr>
            <p:cNvPr id="55" name="Google Shape;55;p2"/>
            <p:cNvSpPr/>
            <p:nvPr/>
          </p:nvSpPr>
          <p:spPr>
            <a:xfrm>
              <a:off x="6267675" y="4640100"/>
              <a:ext cx="443875" cy="269300"/>
            </a:xfrm>
            <a:custGeom>
              <a:avLst/>
              <a:gdLst/>
              <a:ahLst/>
              <a:cxnLst/>
              <a:rect l="l" t="t" r="r" b="b"/>
              <a:pathLst>
                <a:path w="17755" h="10772" extrusionOk="0">
                  <a:moveTo>
                    <a:pt x="4254" y="0"/>
                  </a:moveTo>
                  <a:lnTo>
                    <a:pt x="1331" y="1309"/>
                  </a:lnTo>
                  <a:lnTo>
                    <a:pt x="978" y="1468"/>
                  </a:lnTo>
                  <a:lnTo>
                    <a:pt x="831" y="2014"/>
                  </a:lnTo>
                  <a:lnTo>
                    <a:pt x="330" y="3924"/>
                  </a:lnTo>
                  <a:cubicBezTo>
                    <a:pt x="330" y="3924"/>
                    <a:pt x="705" y="4868"/>
                    <a:pt x="819" y="5585"/>
                  </a:cubicBezTo>
                  <a:cubicBezTo>
                    <a:pt x="864" y="5858"/>
                    <a:pt x="876" y="6108"/>
                    <a:pt x="808" y="6245"/>
                  </a:cubicBezTo>
                  <a:cubicBezTo>
                    <a:pt x="694" y="6460"/>
                    <a:pt x="581" y="6733"/>
                    <a:pt x="501" y="7029"/>
                  </a:cubicBezTo>
                  <a:cubicBezTo>
                    <a:pt x="376" y="7416"/>
                    <a:pt x="308" y="7860"/>
                    <a:pt x="341" y="8303"/>
                  </a:cubicBezTo>
                  <a:cubicBezTo>
                    <a:pt x="364" y="8656"/>
                    <a:pt x="250" y="9417"/>
                    <a:pt x="148" y="9998"/>
                  </a:cubicBezTo>
                  <a:cubicBezTo>
                    <a:pt x="148" y="10020"/>
                    <a:pt x="137" y="10043"/>
                    <a:pt x="137" y="10066"/>
                  </a:cubicBezTo>
                  <a:cubicBezTo>
                    <a:pt x="68" y="10464"/>
                    <a:pt x="0" y="10771"/>
                    <a:pt x="0" y="10771"/>
                  </a:cubicBezTo>
                  <a:lnTo>
                    <a:pt x="17754" y="10771"/>
                  </a:lnTo>
                  <a:lnTo>
                    <a:pt x="17742" y="8667"/>
                  </a:lnTo>
                  <a:lnTo>
                    <a:pt x="17742" y="8257"/>
                  </a:lnTo>
                  <a:lnTo>
                    <a:pt x="17742" y="8178"/>
                  </a:lnTo>
                  <a:lnTo>
                    <a:pt x="17742" y="8166"/>
                  </a:lnTo>
                  <a:lnTo>
                    <a:pt x="17742" y="8052"/>
                  </a:lnTo>
                  <a:lnTo>
                    <a:pt x="17731" y="7382"/>
                  </a:lnTo>
                  <a:lnTo>
                    <a:pt x="17731" y="7347"/>
                  </a:lnTo>
                  <a:lnTo>
                    <a:pt x="17709" y="3197"/>
                  </a:lnTo>
                  <a:lnTo>
                    <a:pt x="16662" y="2969"/>
                  </a:lnTo>
                  <a:lnTo>
                    <a:pt x="16412" y="2912"/>
                  </a:lnTo>
                  <a:lnTo>
                    <a:pt x="16400" y="2912"/>
                  </a:lnTo>
                  <a:lnTo>
                    <a:pt x="15957" y="2810"/>
                  </a:lnTo>
                  <a:lnTo>
                    <a:pt x="15945" y="2810"/>
                  </a:lnTo>
                  <a:cubicBezTo>
                    <a:pt x="15923" y="2810"/>
                    <a:pt x="15889" y="2798"/>
                    <a:pt x="15866" y="2787"/>
                  </a:cubicBezTo>
                  <a:cubicBezTo>
                    <a:pt x="15832" y="2787"/>
                    <a:pt x="15798" y="2775"/>
                    <a:pt x="15763" y="2764"/>
                  </a:cubicBezTo>
                  <a:cubicBezTo>
                    <a:pt x="15741" y="2764"/>
                    <a:pt x="15730" y="2753"/>
                    <a:pt x="15707" y="2753"/>
                  </a:cubicBezTo>
                  <a:cubicBezTo>
                    <a:pt x="15695" y="2753"/>
                    <a:pt x="15684" y="2742"/>
                    <a:pt x="15672" y="2742"/>
                  </a:cubicBezTo>
                  <a:cubicBezTo>
                    <a:pt x="15627" y="2730"/>
                    <a:pt x="15581" y="2719"/>
                    <a:pt x="15548" y="2707"/>
                  </a:cubicBezTo>
                  <a:cubicBezTo>
                    <a:pt x="15502" y="2696"/>
                    <a:pt x="15468" y="2684"/>
                    <a:pt x="15434" y="2684"/>
                  </a:cubicBezTo>
                  <a:cubicBezTo>
                    <a:pt x="15422" y="2673"/>
                    <a:pt x="15411" y="2673"/>
                    <a:pt x="15411" y="2673"/>
                  </a:cubicBezTo>
                  <a:cubicBezTo>
                    <a:pt x="15377" y="2662"/>
                    <a:pt x="15354" y="2662"/>
                    <a:pt x="15331" y="2651"/>
                  </a:cubicBezTo>
                  <a:cubicBezTo>
                    <a:pt x="14967" y="2560"/>
                    <a:pt x="14843" y="2548"/>
                    <a:pt x="13944" y="2525"/>
                  </a:cubicBezTo>
                  <a:cubicBezTo>
                    <a:pt x="13777" y="2519"/>
                    <a:pt x="13629" y="2517"/>
                    <a:pt x="13493" y="2517"/>
                  </a:cubicBezTo>
                  <a:cubicBezTo>
                    <a:pt x="13119" y="2517"/>
                    <a:pt x="12849" y="2534"/>
                    <a:pt x="12601" y="2534"/>
                  </a:cubicBezTo>
                  <a:cubicBezTo>
                    <a:pt x="12265" y="2534"/>
                    <a:pt x="11970" y="2503"/>
                    <a:pt x="11510" y="2355"/>
                  </a:cubicBezTo>
                  <a:cubicBezTo>
                    <a:pt x="10589" y="2059"/>
                    <a:pt x="10259" y="2105"/>
                    <a:pt x="9258" y="1764"/>
                  </a:cubicBezTo>
                  <a:cubicBezTo>
                    <a:pt x="9235" y="1764"/>
                    <a:pt x="9224" y="1752"/>
                    <a:pt x="9212" y="1752"/>
                  </a:cubicBezTo>
                  <a:cubicBezTo>
                    <a:pt x="8201" y="1400"/>
                    <a:pt x="6665" y="240"/>
                    <a:pt x="6665" y="240"/>
                  </a:cubicBezTo>
                  <a:lnTo>
                    <a:pt x="5790" y="149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351550" y="4771450"/>
              <a:ext cx="36700" cy="31250"/>
            </a:xfrm>
            <a:custGeom>
              <a:avLst/>
              <a:gdLst/>
              <a:ahLst/>
              <a:cxnLst/>
              <a:rect l="l" t="t" r="r" b="b"/>
              <a:pathLst>
                <a:path w="1468" h="1250" extrusionOk="0">
                  <a:moveTo>
                    <a:pt x="762" y="1"/>
                  </a:moveTo>
                  <a:cubicBezTo>
                    <a:pt x="478" y="12"/>
                    <a:pt x="274" y="194"/>
                    <a:pt x="114" y="410"/>
                  </a:cubicBezTo>
                  <a:cubicBezTo>
                    <a:pt x="1" y="569"/>
                    <a:pt x="69" y="786"/>
                    <a:pt x="183" y="922"/>
                  </a:cubicBezTo>
                  <a:lnTo>
                    <a:pt x="353" y="1127"/>
                  </a:lnTo>
                  <a:cubicBezTo>
                    <a:pt x="428" y="1209"/>
                    <a:pt x="536" y="1250"/>
                    <a:pt x="644" y="1250"/>
                  </a:cubicBezTo>
                  <a:cubicBezTo>
                    <a:pt x="717" y="1250"/>
                    <a:pt x="790" y="1232"/>
                    <a:pt x="853" y="1195"/>
                  </a:cubicBezTo>
                  <a:cubicBezTo>
                    <a:pt x="944" y="1195"/>
                    <a:pt x="1047" y="1173"/>
                    <a:pt x="1126" y="1115"/>
                  </a:cubicBezTo>
                  <a:cubicBezTo>
                    <a:pt x="1388" y="968"/>
                    <a:pt x="1467" y="649"/>
                    <a:pt x="1354" y="387"/>
                  </a:cubicBezTo>
                  <a:cubicBezTo>
                    <a:pt x="1263" y="160"/>
                    <a:pt x="1024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422900" y="4738950"/>
              <a:ext cx="27325" cy="42175"/>
            </a:xfrm>
            <a:custGeom>
              <a:avLst/>
              <a:gdLst/>
              <a:ahLst/>
              <a:cxnLst/>
              <a:rect l="l" t="t" r="r" b="b"/>
              <a:pathLst>
                <a:path w="1093" h="1687" extrusionOk="0">
                  <a:moveTo>
                    <a:pt x="854" y="1040"/>
                  </a:moveTo>
                  <a:cubicBezTo>
                    <a:pt x="865" y="1061"/>
                    <a:pt x="868" y="1069"/>
                    <a:pt x="867" y="1069"/>
                  </a:cubicBezTo>
                  <a:cubicBezTo>
                    <a:pt x="866" y="1069"/>
                    <a:pt x="860" y="1058"/>
                    <a:pt x="854" y="1040"/>
                  </a:cubicBezTo>
                  <a:close/>
                  <a:moveTo>
                    <a:pt x="505" y="1"/>
                  </a:moveTo>
                  <a:cubicBezTo>
                    <a:pt x="357" y="1"/>
                    <a:pt x="198" y="80"/>
                    <a:pt x="137" y="209"/>
                  </a:cubicBezTo>
                  <a:cubicBezTo>
                    <a:pt x="69" y="345"/>
                    <a:pt x="24" y="471"/>
                    <a:pt x="35" y="618"/>
                  </a:cubicBezTo>
                  <a:cubicBezTo>
                    <a:pt x="1" y="800"/>
                    <a:pt x="1" y="994"/>
                    <a:pt x="24" y="1187"/>
                  </a:cubicBezTo>
                  <a:cubicBezTo>
                    <a:pt x="68" y="1450"/>
                    <a:pt x="274" y="1686"/>
                    <a:pt x="528" y="1686"/>
                  </a:cubicBezTo>
                  <a:cubicBezTo>
                    <a:pt x="603" y="1686"/>
                    <a:pt x="683" y="1666"/>
                    <a:pt x="763" y="1619"/>
                  </a:cubicBezTo>
                  <a:cubicBezTo>
                    <a:pt x="1014" y="1472"/>
                    <a:pt x="1093" y="1050"/>
                    <a:pt x="1093" y="777"/>
                  </a:cubicBezTo>
                  <a:cubicBezTo>
                    <a:pt x="1093" y="482"/>
                    <a:pt x="945" y="232"/>
                    <a:pt x="706" y="61"/>
                  </a:cubicBezTo>
                  <a:cubicBezTo>
                    <a:pt x="650" y="20"/>
                    <a:pt x="579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399600" y="4818575"/>
              <a:ext cx="35575" cy="31675"/>
            </a:xfrm>
            <a:custGeom>
              <a:avLst/>
              <a:gdLst/>
              <a:ahLst/>
              <a:cxnLst/>
              <a:rect l="l" t="t" r="r" b="b"/>
              <a:pathLst>
                <a:path w="1423" h="1267" extrusionOk="0">
                  <a:moveTo>
                    <a:pt x="876" y="1"/>
                  </a:moveTo>
                  <a:cubicBezTo>
                    <a:pt x="759" y="1"/>
                    <a:pt x="642" y="48"/>
                    <a:pt x="546" y="152"/>
                  </a:cubicBezTo>
                  <a:cubicBezTo>
                    <a:pt x="535" y="152"/>
                    <a:pt x="523" y="163"/>
                    <a:pt x="523" y="175"/>
                  </a:cubicBezTo>
                  <a:cubicBezTo>
                    <a:pt x="331" y="277"/>
                    <a:pt x="171" y="425"/>
                    <a:pt x="80" y="630"/>
                  </a:cubicBezTo>
                  <a:cubicBezTo>
                    <a:pt x="12" y="766"/>
                    <a:pt x="0" y="913"/>
                    <a:pt x="80" y="1050"/>
                  </a:cubicBezTo>
                  <a:cubicBezTo>
                    <a:pt x="149" y="1175"/>
                    <a:pt x="296" y="1266"/>
                    <a:pt x="444" y="1266"/>
                  </a:cubicBezTo>
                  <a:cubicBezTo>
                    <a:pt x="808" y="1255"/>
                    <a:pt x="1274" y="1085"/>
                    <a:pt x="1400" y="698"/>
                  </a:cubicBezTo>
                  <a:cubicBezTo>
                    <a:pt x="1422" y="607"/>
                    <a:pt x="1422" y="527"/>
                    <a:pt x="1411" y="459"/>
                  </a:cubicBezTo>
                  <a:lnTo>
                    <a:pt x="1411" y="448"/>
                  </a:lnTo>
                  <a:cubicBezTo>
                    <a:pt x="1400" y="258"/>
                    <a:pt x="1247" y="26"/>
                    <a:pt x="1038" y="26"/>
                  </a:cubicBezTo>
                  <a:cubicBezTo>
                    <a:pt x="1033" y="26"/>
                    <a:pt x="1029" y="26"/>
                    <a:pt x="1024" y="26"/>
                  </a:cubicBezTo>
                  <a:cubicBezTo>
                    <a:pt x="976" y="9"/>
                    <a:pt x="926" y="1"/>
                    <a:pt x="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318275" y="4838550"/>
              <a:ext cx="38425" cy="35225"/>
            </a:xfrm>
            <a:custGeom>
              <a:avLst/>
              <a:gdLst/>
              <a:ahLst/>
              <a:cxnLst/>
              <a:rect l="l" t="t" r="r" b="b"/>
              <a:pathLst>
                <a:path w="1537" h="1409" extrusionOk="0">
                  <a:moveTo>
                    <a:pt x="614" y="0"/>
                  </a:moveTo>
                  <a:cubicBezTo>
                    <a:pt x="469" y="0"/>
                    <a:pt x="326" y="71"/>
                    <a:pt x="251" y="205"/>
                  </a:cubicBezTo>
                  <a:cubicBezTo>
                    <a:pt x="240" y="240"/>
                    <a:pt x="217" y="286"/>
                    <a:pt x="217" y="331"/>
                  </a:cubicBezTo>
                  <a:cubicBezTo>
                    <a:pt x="183" y="376"/>
                    <a:pt x="149" y="422"/>
                    <a:pt x="137" y="467"/>
                  </a:cubicBezTo>
                  <a:cubicBezTo>
                    <a:pt x="1" y="842"/>
                    <a:pt x="387" y="1138"/>
                    <a:pt x="660" y="1309"/>
                  </a:cubicBezTo>
                  <a:cubicBezTo>
                    <a:pt x="763" y="1373"/>
                    <a:pt x="873" y="1408"/>
                    <a:pt x="984" y="1408"/>
                  </a:cubicBezTo>
                  <a:cubicBezTo>
                    <a:pt x="1070" y="1408"/>
                    <a:pt x="1156" y="1388"/>
                    <a:pt x="1241" y="1343"/>
                  </a:cubicBezTo>
                  <a:cubicBezTo>
                    <a:pt x="1445" y="1218"/>
                    <a:pt x="1536" y="968"/>
                    <a:pt x="1479" y="740"/>
                  </a:cubicBezTo>
                  <a:cubicBezTo>
                    <a:pt x="1400" y="433"/>
                    <a:pt x="1092" y="195"/>
                    <a:pt x="831" y="58"/>
                  </a:cubicBezTo>
                  <a:cubicBezTo>
                    <a:pt x="765" y="19"/>
                    <a:pt x="690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294950" y="4724300"/>
              <a:ext cx="37000" cy="34625"/>
            </a:xfrm>
            <a:custGeom>
              <a:avLst/>
              <a:gdLst/>
              <a:ahLst/>
              <a:cxnLst/>
              <a:rect l="l" t="t" r="r" b="b"/>
              <a:pathLst>
                <a:path w="1480" h="1385" extrusionOk="0">
                  <a:moveTo>
                    <a:pt x="987" y="0"/>
                  </a:moveTo>
                  <a:cubicBezTo>
                    <a:pt x="931" y="0"/>
                    <a:pt x="874" y="11"/>
                    <a:pt x="820" y="33"/>
                  </a:cubicBezTo>
                  <a:lnTo>
                    <a:pt x="797" y="33"/>
                  </a:lnTo>
                  <a:cubicBezTo>
                    <a:pt x="762" y="24"/>
                    <a:pt x="726" y="19"/>
                    <a:pt x="690" y="19"/>
                  </a:cubicBezTo>
                  <a:cubicBezTo>
                    <a:pt x="505" y="19"/>
                    <a:pt x="324" y="137"/>
                    <a:pt x="286" y="317"/>
                  </a:cubicBezTo>
                  <a:cubicBezTo>
                    <a:pt x="274" y="374"/>
                    <a:pt x="263" y="420"/>
                    <a:pt x="274" y="476"/>
                  </a:cubicBezTo>
                  <a:cubicBezTo>
                    <a:pt x="195" y="556"/>
                    <a:pt x="137" y="658"/>
                    <a:pt x="81" y="761"/>
                  </a:cubicBezTo>
                  <a:cubicBezTo>
                    <a:pt x="1" y="920"/>
                    <a:pt x="1" y="1136"/>
                    <a:pt x="149" y="1262"/>
                  </a:cubicBezTo>
                  <a:cubicBezTo>
                    <a:pt x="231" y="1343"/>
                    <a:pt x="333" y="1384"/>
                    <a:pt x="439" y="1384"/>
                  </a:cubicBezTo>
                  <a:cubicBezTo>
                    <a:pt x="509" y="1384"/>
                    <a:pt x="581" y="1366"/>
                    <a:pt x="650" y="1330"/>
                  </a:cubicBezTo>
                  <a:cubicBezTo>
                    <a:pt x="865" y="1227"/>
                    <a:pt x="1036" y="1034"/>
                    <a:pt x="1127" y="818"/>
                  </a:cubicBezTo>
                  <a:cubicBezTo>
                    <a:pt x="1150" y="807"/>
                    <a:pt x="1184" y="795"/>
                    <a:pt x="1207" y="772"/>
                  </a:cubicBezTo>
                  <a:cubicBezTo>
                    <a:pt x="1400" y="670"/>
                    <a:pt x="1479" y="385"/>
                    <a:pt x="1355" y="203"/>
                  </a:cubicBezTo>
                  <a:cubicBezTo>
                    <a:pt x="1273" y="72"/>
                    <a:pt x="1132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78925" y="4851625"/>
              <a:ext cx="31300" cy="32150"/>
            </a:xfrm>
            <a:custGeom>
              <a:avLst/>
              <a:gdLst/>
              <a:ahLst/>
              <a:cxnLst/>
              <a:rect l="l" t="t" r="r" b="b"/>
              <a:pathLst>
                <a:path w="1252" h="1286" extrusionOk="0">
                  <a:moveTo>
                    <a:pt x="694" y="1"/>
                  </a:moveTo>
                  <a:cubicBezTo>
                    <a:pt x="297" y="24"/>
                    <a:pt x="12" y="410"/>
                    <a:pt x="1" y="786"/>
                  </a:cubicBezTo>
                  <a:cubicBezTo>
                    <a:pt x="1" y="865"/>
                    <a:pt x="24" y="933"/>
                    <a:pt x="69" y="1002"/>
                  </a:cubicBezTo>
                  <a:cubicBezTo>
                    <a:pt x="149" y="1189"/>
                    <a:pt x="334" y="1286"/>
                    <a:pt x="531" y="1286"/>
                  </a:cubicBezTo>
                  <a:cubicBezTo>
                    <a:pt x="585" y="1286"/>
                    <a:pt x="640" y="1278"/>
                    <a:pt x="694" y="1264"/>
                  </a:cubicBezTo>
                  <a:cubicBezTo>
                    <a:pt x="865" y="1218"/>
                    <a:pt x="1013" y="1082"/>
                    <a:pt x="1104" y="933"/>
                  </a:cubicBezTo>
                  <a:cubicBezTo>
                    <a:pt x="1195" y="774"/>
                    <a:pt x="1252" y="570"/>
                    <a:pt x="1217" y="399"/>
                  </a:cubicBezTo>
                  <a:cubicBezTo>
                    <a:pt x="1172" y="228"/>
                    <a:pt x="1058" y="92"/>
                    <a:pt x="899" y="35"/>
                  </a:cubicBezTo>
                  <a:cubicBezTo>
                    <a:pt x="842" y="13"/>
                    <a:pt x="774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05375" y="4781700"/>
              <a:ext cx="37850" cy="28575"/>
            </a:xfrm>
            <a:custGeom>
              <a:avLst/>
              <a:gdLst/>
              <a:ahLst/>
              <a:cxnLst/>
              <a:rect l="l" t="t" r="r" b="b"/>
              <a:pathLst>
                <a:path w="1514" h="1143" extrusionOk="0">
                  <a:moveTo>
                    <a:pt x="682" y="0"/>
                  </a:moveTo>
                  <a:cubicBezTo>
                    <a:pt x="569" y="0"/>
                    <a:pt x="455" y="29"/>
                    <a:pt x="341" y="80"/>
                  </a:cubicBezTo>
                  <a:cubicBezTo>
                    <a:pt x="148" y="159"/>
                    <a:pt x="0" y="353"/>
                    <a:pt x="35" y="581"/>
                  </a:cubicBezTo>
                  <a:cubicBezTo>
                    <a:pt x="86" y="991"/>
                    <a:pt x="582" y="1143"/>
                    <a:pt x="954" y="1143"/>
                  </a:cubicBezTo>
                  <a:cubicBezTo>
                    <a:pt x="994" y="1143"/>
                    <a:pt x="1033" y="1141"/>
                    <a:pt x="1069" y="1137"/>
                  </a:cubicBezTo>
                  <a:cubicBezTo>
                    <a:pt x="1217" y="1126"/>
                    <a:pt x="1354" y="1069"/>
                    <a:pt x="1433" y="933"/>
                  </a:cubicBezTo>
                  <a:cubicBezTo>
                    <a:pt x="1501" y="808"/>
                    <a:pt x="1513" y="637"/>
                    <a:pt x="1433" y="512"/>
                  </a:cubicBezTo>
                  <a:cubicBezTo>
                    <a:pt x="1410" y="478"/>
                    <a:pt x="1388" y="444"/>
                    <a:pt x="1354" y="410"/>
                  </a:cubicBezTo>
                  <a:cubicBezTo>
                    <a:pt x="1319" y="319"/>
                    <a:pt x="1263" y="239"/>
                    <a:pt x="1172" y="194"/>
                  </a:cubicBezTo>
                  <a:cubicBezTo>
                    <a:pt x="1126" y="159"/>
                    <a:pt x="1081" y="114"/>
                    <a:pt x="1024" y="91"/>
                  </a:cubicBezTo>
                  <a:cubicBezTo>
                    <a:pt x="910" y="29"/>
                    <a:pt x="796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523000" y="4719125"/>
              <a:ext cx="35575" cy="27375"/>
            </a:xfrm>
            <a:custGeom>
              <a:avLst/>
              <a:gdLst/>
              <a:ahLst/>
              <a:cxnLst/>
              <a:rect l="l" t="t" r="r" b="b"/>
              <a:pathLst>
                <a:path w="1423" h="1095" extrusionOk="0">
                  <a:moveTo>
                    <a:pt x="690" y="0"/>
                  </a:moveTo>
                  <a:cubicBezTo>
                    <a:pt x="529" y="0"/>
                    <a:pt x="369" y="41"/>
                    <a:pt x="228" y="115"/>
                  </a:cubicBezTo>
                  <a:cubicBezTo>
                    <a:pt x="80" y="195"/>
                    <a:pt x="0" y="388"/>
                    <a:pt x="23" y="559"/>
                  </a:cubicBezTo>
                  <a:cubicBezTo>
                    <a:pt x="0" y="786"/>
                    <a:pt x="159" y="979"/>
                    <a:pt x="376" y="1059"/>
                  </a:cubicBezTo>
                  <a:cubicBezTo>
                    <a:pt x="461" y="1083"/>
                    <a:pt x="553" y="1095"/>
                    <a:pt x="644" y="1095"/>
                  </a:cubicBezTo>
                  <a:cubicBezTo>
                    <a:pt x="723" y="1095"/>
                    <a:pt x="802" y="1086"/>
                    <a:pt x="876" y="1070"/>
                  </a:cubicBezTo>
                  <a:cubicBezTo>
                    <a:pt x="1047" y="1036"/>
                    <a:pt x="1240" y="934"/>
                    <a:pt x="1331" y="774"/>
                  </a:cubicBezTo>
                  <a:cubicBezTo>
                    <a:pt x="1422" y="592"/>
                    <a:pt x="1388" y="388"/>
                    <a:pt x="1274" y="240"/>
                  </a:cubicBezTo>
                  <a:cubicBezTo>
                    <a:pt x="1206" y="127"/>
                    <a:pt x="1092" y="46"/>
                    <a:pt x="945" y="36"/>
                  </a:cubicBezTo>
                  <a:cubicBezTo>
                    <a:pt x="861" y="12"/>
                    <a:pt x="776" y="0"/>
                    <a:pt x="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3700" y="4767250"/>
              <a:ext cx="44375" cy="31450"/>
            </a:xfrm>
            <a:custGeom>
              <a:avLst/>
              <a:gdLst/>
              <a:ahLst/>
              <a:cxnLst/>
              <a:rect l="l" t="t" r="r" b="b"/>
              <a:pathLst>
                <a:path w="1775" h="1258" extrusionOk="0">
                  <a:moveTo>
                    <a:pt x="614" y="1"/>
                  </a:moveTo>
                  <a:cubicBezTo>
                    <a:pt x="429" y="1"/>
                    <a:pt x="250" y="75"/>
                    <a:pt x="137" y="249"/>
                  </a:cubicBezTo>
                  <a:cubicBezTo>
                    <a:pt x="1" y="464"/>
                    <a:pt x="46" y="749"/>
                    <a:pt x="228" y="931"/>
                  </a:cubicBezTo>
                  <a:cubicBezTo>
                    <a:pt x="353" y="1056"/>
                    <a:pt x="569" y="1192"/>
                    <a:pt x="740" y="1238"/>
                  </a:cubicBezTo>
                  <a:cubicBezTo>
                    <a:pt x="780" y="1251"/>
                    <a:pt x="824" y="1258"/>
                    <a:pt x="868" y="1258"/>
                  </a:cubicBezTo>
                  <a:cubicBezTo>
                    <a:pt x="937" y="1258"/>
                    <a:pt x="1007" y="1243"/>
                    <a:pt x="1070" y="1215"/>
                  </a:cubicBezTo>
                  <a:cubicBezTo>
                    <a:pt x="1102" y="1220"/>
                    <a:pt x="1135" y="1223"/>
                    <a:pt x="1167" y="1223"/>
                  </a:cubicBezTo>
                  <a:cubicBezTo>
                    <a:pt x="1348" y="1223"/>
                    <a:pt x="1517" y="1140"/>
                    <a:pt x="1604" y="977"/>
                  </a:cubicBezTo>
                  <a:cubicBezTo>
                    <a:pt x="1775" y="669"/>
                    <a:pt x="1558" y="408"/>
                    <a:pt x="1297" y="249"/>
                  </a:cubicBezTo>
                  <a:cubicBezTo>
                    <a:pt x="1149" y="158"/>
                    <a:pt x="967" y="55"/>
                    <a:pt x="785" y="21"/>
                  </a:cubicBezTo>
                  <a:cubicBezTo>
                    <a:pt x="729" y="8"/>
                    <a:pt x="67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573900" y="4834575"/>
              <a:ext cx="42950" cy="31525"/>
            </a:xfrm>
            <a:custGeom>
              <a:avLst/>
              <a:gdLst/>
              <a:ahLst/>
              <a:cxnLst/>
              <a:rect l="l" t="t" r="r" b="b"/>
              <a:pathLst>
                <a:path w="1718" h="1261" extrusionOk="0">
                  <a:moveTo>
                    <a:pt x="1059" y="1"/>
                  </a:moveTo>
                  <a:cubicBezTo>
                    <a:pt x="880" y="1"/>
                    <a:pt x="692" y="57"/>
                    <a:pt x="546" y="137"/>
                  </a:cubicBezTo>
                  <a:cubicBezTo>
                    <a:pt x="421" y="205"/>
                    <a:pt x="284" y="308"/>
                    <a:pt x="182" y="422"/>
                  </a:cubicBezTo>
                  <a:cubicBezTo>
                    <a:pt x="0" y="604"/>
                    <a:pt x="11" y="910"/>
                    <a:pt x="205" y="1081"/>
                  </a:cubicBezTo>
                  <a:cubicBezTo>
                    <a:pt x="334" y="1205"/>
                    <a:pt x="499" y="1261"/>
                    <a:pt x="668" y="1261"/>
                  </a:cubicBezTo>
                  <a:cubicBezTo>
                    <a:pt x="872" y="1261"/>
                    <a:pt x="1079" y="1179"/>
                    <a:pt x="1229" y="1036"/>
                  </a:cubicBezTo>
                  <a:lnTo>
                    <a:pt x="1274" y="990"/>
                  </a:lnTo>
                  <a:cubicBezTo>
                    <a:pt x="1524" y="865"/>
                    <a:pt x="1717" y="637"/>
                    <a:pt x="1593" y="331"/>
                  </a:cubicBezTo>
                  <a:cubicBezTo>
                    <a:pt x="1497" y="90"/>
                    <a:pt x="1285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639000" y="4884300"/>
              <a:ext cx="31875" cy="25100"/>
            </a:xfrm>
            <a:custGeom>
              <a:avLst/>
              <a:gdLst/>
              <a:ahLst/>
              <a:cxnLst/>
              <a:rect l="l" t="t" r="r" b="b"/>
              <a:pathLst>
                <a:path w="1275" h="1004" extrusionOk="0">
                  <a:moveTo>
                    <a:pt x="692" y="0"/>
                  </a:moveTo>
                  <a:cubicBezTo>
                    <a:pt x="562" y="0"/>
                    <a:pt x="435" y="47"/>
                    <a:pt x="331" y="127"/>
                  </a:cubicBezTo>
                  <a:cubicBezTo>
                    <a:pt x="263" y="161"/>
                    <a:pt x="205" y="195"/>
                    <a:pt x="149" y="252"/>
                  </a:cubicBezTo>
                  <a:cubicBezTo>
                    <a:pt x="58" y="366"/>
                    <a:pt x="0" y="514"/>
                    <a:pt x="23" y="662"/>
                  </a:cubicBezTo>
                  <a:cubicBezTo>
                    <a:pt x="35" y="787"/>
                    <a:pt x="91" y="900"/>
                    <a:pt x="172" y="1003"/>
                  </a:cubicBezTo>
                  <a:lnTo>
                    <a:pt x="1150" y="1003"/>
                  </a:lnTo>
                  <a:cubicBezTo>
                    <a:pt x="1229" y="867"/>
                    <a:pt x="1274" y="707"/>
                    <a:pt x="1263" y="559"/>
                  </a:cubicBezTo>
                  <a:cubicBezTo>
                    <a:pt x="1241" y="321"/>
                    <a:pt x="1092" y="93"/>
                    <a:pt x="854" y="25"/>
                  </a:cubicBezTo>
                  <a:cubicBezTo>
                    <a:pt x="801" y="8"/>
                    <a:pt x="746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387075" y="4893625"/>
              <a:ext cx="28475" cy="15775"/>
            </a:xfrm>
            <a:custGeom>
              <a:avLst/>
              <a:gdLst/>
              <a:ahLst/>
              <a:cxnLst/>
              <a:rect l="l" t="t" r="r" b="b"/>
              <a:pathLst>
                <a:path w="1139" h="631" extrusionOk="0">
                  <a:moveTo>
                    <a:pt x="676" y="1"/>
                  </a:moveTo>
                  <a:cubicBezTo>
                    <a:pt x="604" y="1"/>
                    <a:pt x="531" y="20"/>
                    <a:pt x="468" y="61"/>
                  </a:cubicBezTo>
                  <a:cubicBezTo>
                    <a:pt x="456" y="61"/>
                    <a:pt x="445" y="72"/>
                    <a:pt x="445" y="84"/>
                  </a:cubicBezTo>
                  <a:cubicBezTo>
                    <a:pt x="399" y="95"/>
                    <a:pt x="365" y="118"/>
                    <a:pt x="331" y="152"/>
                  </a:cubicBezTo>
                  <a:cubicBezTo>
                    <a:pt x="217" y="243"/>
                    <a:pt x="115" y="368"/>
                    <a:pt x="46" y="505"/>
                  </a:cubicBezTo>
                  <a:cubicBezTo>
                    <a:pt x="24" y="539"/>
                    <a:pt x="13" y="585"/>
                    <a:pt x="1" y="630"/>
                  </a:cubicBezTo>
                  <a:lnTo>
                    <a:pt x="1115" y="630"/>
                  </a:lnTo>
                  <a:cubicBezTo>
                    <a:pt x="1138" y="482"/>
                    <a:pt x="1115" y="334"/>
                    <a:pt x="1047" y="209"/>
                  </a:cubicBezTo>
                  <a:cubicBezTo>
                    <a:pt x="971" y="80"/>
                    <a:pt x="823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61750" y="4706350"/>
              <a:ext cx="875" cy="300"/>
            </a:xfrm>
            <a:custGeom>
              <a:avLst/>
              <a:gdLst/>
              <a:ahLst/>
              <a:cxnLst/>
              <a:rect l="l" t="t" r="r" b="b"/>
              <a:pathLst>
                <a:path w="35" h="12" extrusionOk="0">
                  <a:moveTo>
                    <a:pt x="0" y="1"/>
                  </a:moveTo>
                  <a:lnTo>
                    <a:pt x="0" y="12"/>
                  </a:lnTo>
                  <a:lnTo>
                    <a:pt x="35" y="12"/>
                  </a:lnTo>
                  <a:cubicBezTo>
                    <a:pt x="23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44125" y="4706350"/>
              <a:ext cx="40125" cy="21075"/>
            </a:xfrm>
            <a:custGeom>
              <a:avLst/>
              <a:gdLst/>
              <a:ahLst/>
              <a:cxnLst/>
              <a:rect l="l" t="t" r="r" b="b"/>
              <a:pathLst>
                <a:path w="1605" h="84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" y="160"/>
                    <a:pt x="0" y="580"/>
                    <a:pt x="285" y="717"/>
                  </a:cubicBezTo>
                  <a:cubicBezTo>
                    <a:pt x="376" y="774"/>
                    <a:pt x="478" y="797"/>
                    <a:pt x="581" y="797"/>
                  </a:cubicBezTo>
                  <a:cubicBezTo>
                    <a:pt x="592" y="797"/>
                    <a:pt x="614" y="808"/>
                    <a:pt x="626" y="808"/>
                  </a:cubicBezTo>
                  <a:cubicBezTo>
                    <a:pt x="687" y="832"/>
                    <a:pt x="748" y="843"/>
                    <a:pt x="809" y="843"/>
                  </a:cubicBezTo>
                  <a:cubicBezTo>
                    <a:pt x="1008" y="843"/>
                    <a:pt x="1195" y="724"/>
                    <a:pt x="1309" y="557"/>
                  </a:cubicBezTo>
                  <a:cubicBezTo>
                    <a:pt x="1319" y="524"/>
                    <a:pt x="1342" y="489"/>
                    <a:pt x="1354" y="456"/>
                  </a:cubicBezTo>
                  <a:cubicBezTo>
                    <a:pt x="1365" y="456"/>
                    <a:pt x="1377" y="456"/>
                    <a:pt x="1400" y="444"/>
                  </a:cubicBezTo>
                  <a:cubicBezTo>
                    <a:pt x="1479" y="433"/>
                    <a:pt x="1547" y="376"/>
                    <a:pt x="1604" y="319"/>
                  </a:cubicBezTo>
                  <a:lnTo>
                    <a:pt x="1354" y="262"/>
                  </a:lnTo>
                  <a:lnTo>
                    <a:pt x="1354" y="239"/>
                  </a:lnTo>
                  <a:cubicBezTo>
                    <a:pt x="1342" y="251"/>
                    <a:pt x="1342" y="251"/>
                    <a:pt x="1342" y="262"/>
                  </a:cubicBezTo>
                  <a:lnTo>
                    <a:pt x="899" y="160"/>
                  </a:lnTo>
                  <a:lnTo>
                    <a:pt x="887" y="160"/>
                  </a:lnTo>
                  <a:cubicBezTo>
                    <a:pt x="865" y="160"/>
                    <a:pt x="831" y="148"/>
                    <a:pt x="808" y="137"/>
                  </a:cubicBezTo>
                  <a:cubicBezTo>
                    <a:pt x="774" y="137"/>
                    <a:pt x="740" y="125"/>
                    <a:pt x="705" y="114"/>
                  </a:cubicBezTo>
                  <a:cubicBezTo>
                    <a:pt x="683" y="114"/>
                    <a:pt x="672" y="103"/>
                    <a:pt x="649" y="103"/>
                  </a:cubicBezTo>
                  <a:cubicBezTo>
                    <a:pt x="637" y="103"/>
                    <a:pt x="626" y="92"/>
                    <a:pt x="614" y="92"/>
                  </a:cubicBezTo>
                  <a:cubicBezTo>
                    <a:pt x="569" y="80"/>
                    <a:pt x="523" y="69"/>
                    <a:pt x="490" y="57"/>
                  </a:cubicBezTo>
                  <a:cubicBezTo>
                    <a:pt x="444" y="46"/>
                    <a:pt x="410" y="34"/>
                    <a:pt x="376" y="34"/>
                  </a:cubicBezTo>
                  <a:cubicBezTo>
                    <a:pt x="364" y="23"/>
                    <a:pt x="353" y="23"/>
                    <a:pt x="353" y="23"/>
                  </a:cubicBezTo>
                  <a:cubicBezTo>
                    <a:pt x="319" y="12"/>
                    <a:pt x="296" y="12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698150" y="4823775"/>
              <a:ext cx="13400" cy="33000"/>
            </a:xfrm>
            <a:custGeom>
              <a:avLst/>
              <a:gdLst/>
              <a:ahLst/>
              <a:cxnLst/>
              <a:rect l="l" t="t" r="r" b="b"/>
              <a:pathLst>
                <a:path w="536" h="1320" extrusionOk="0">
                  <a:moveTo>
                    <a:pt x="512" y="0"/>
                  </a:moveTo>
                  <a:cubicBezTo>
                    <a:pt x="490" y="12"/>
                    <a:pt x="467" y="12"/>
                    <a:pt x="444" y="12"/>
                  </a:cubicBezTo>
                  <a:cubicBezTo>
                    <a:pt x="239" y="69"/>
                    <a:pt x="114" y="205"/>
                    <a:pt x="35" y="399"/>
                  </a:cubicBezTo>
                  <a:cubicBezTo>
                    <a:pt x="0" y="490"/>
                    <a:pt x="12" y="592"/>
                    <a:pt x="57" y="683"/>
                  </a:cubicBezTo>
                  <a:cubicBezTo>
                    <a:pt x="80" y="842"/>
                    <a:pt x="137" y="990"/>
                    <a:pt x="250" y="1115"/>
                  </a:cubicBezTo>
                  <a:cubicBezTo>
                    <a:pt x="319" y="1206"/>
                    <a:pt x="421" y="1274"/>
                    <a:pt x="523" y="1320"/>
                  </a:cubicBezTo>
                  <a:lnTo>
                    <a:pt x="523" y="910"/>
                  </a:lnTo>
                  <a:lnTo>
                    <a:pt x="523" y="831"/>
                  </a:lnTo>
                  <a:lnTo>
                    <a:pt x="535" y="831"/>
                  </a:lnTo>
                  <a:cubicBezTo>
                    <a:pt x="535" y="831"/>
                    <a:pt x="523" y="831"/>
                    <a:pt x="523" y="819"/>
                  </a:cubicBezTo>
                  <a:lnTo>
                    <a:pt x="523" y="705"/>
                  </a:lnTo>
                  <a:lnTo>
                    <a:pt x="512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713500" y="4844250"/>
              <a:ext cx="1150" cy="30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6" y="0"/>
                  </a:moveTo>
                  <a:cubicBezTo>
                    <a:pt x="35" y="0"/>
                    <a:pt x="23" y="12"/>
                    <a:pt x="0" y="12"/>
                  </a:cubicBezTo>
                  <a:lnTo>
                    <a:pt x="35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6411723" y="2954816"/>
            <a:ext cx="3147151" cy="2231995"/>
            <a:chOff x="5635625" y="3651264"/>
            <a:chExt cx="1846161" cy="1309318"/>
          </a:xfrm>
        </p:grpSpPr>
        <p:sp>
          <p:nvSpPr>
            <p:cNvPr id="73" name="Google Shape;73;p2"/>
            <p:cNvSpPr/>
            <p:nvPr/>
          </p:nvSpPr>
          <p:spPr>
            <a:xfrm>
              <a:off x="5635625" y="3651264"/>
              <a:ext cx="1846161" cy="1309318"/>
            </a:xfrm>
            <a:custGeom>
              <a:avLst/>
              <a:gdLst/>
              <a:ahLst/>
              <a:cxnLst/>
              <a:rect l="l" t="t" r="r" b="b"/>
              <a:pathLst>
                <a:path w="15991" h="11341" extrusionOk="0">
                  <a:moveTo>
                    <a:pt x="14569" y="1"/>
                  </a:moveTo>
                  <a:cubicBezTo>
                    <a:pt x="14569" y="1"/>
                    <a:pt x="13557" y="501"/>
                    <a:pt x="13022" y="627"/>
                  </a:cubicBezTo>
                  <a:cubicBezTo>
                    <a:pt x="12476" y="751"/>
                    <a:pt x="11589" y="751"/>
                    <a:pt x="10838" y="1468"/>
                  </a:cubicBezTo>
                  <a:cubicBezTo>
                    <a:pt x="10088" y="2184"/>
                    <a:pt x="10042" y="1889"/>
                    <a:pt x="9246" y="2389"/>
                  </a:cubicBezTo>
                  <a:cubicBezTo>
                    <a:pt x="8450" y="2890"/>
                    <a:pt x="8166" y="3094"/>
                    <a:pt x="7404" y="3766"/>
                  </a:cubicBezTo>
                  <a:cubicBezTo>
                    <a:pt x="6653" y="4436"/>
                    <a:pt x="6233" y="4107"/>
                    <a:pt x="5732" y="4607"/>
                  </a:cubicBezTo>
                  <a:cubicBezTo>
                    <a:pt x="5232" y="5108"/>
                    <a:pt x="5186" y="5232"/>
                    <a:pt x="4265" y="6154"/>
                  </a:cubicBezTo>
                  <a:cubicBezTo>
                    <a:pt x="3981" y="6438"/>
                    <a:pt x="3821" y="6597"/>
                    <a:pt x="3696" y="6688"/>
                  </a:cubicBezTo>
                  <a:cubicBezTo>
                    <a:pt x="3423" y="6916"/>
                    <a:pt x="3321" y="6847"/>
                    <a:pt x="2422" y="7291"/>
                  </a:cubicBezTo>
                  <a:cubicBezTo>
                    <a:pt x="1126" y="7916"/>
                    <a:pt x="1762" y="8247"/>
                    <a:pt x="1342" y="8793"/>
                  </a:cubicBezTo>
                  <a:cubicBezTo>
                    <a:pt x="1092" y="9122"/>
                    <a:pt x="966" y="9339"/>
                    <a:pt x="864" y="9612"/>
                  </a:cubicBezTo>
                  <a:cubicBezTo>
                    <a:pt x="796" y="9794"/>
                    <a:pt x="728" y="9986"/>
                    <a:pt x="625" y="10259"/>
                  </a:cubicBezTo>
                  <a:cubicBezTo>
                    <a:pt x="375" y="10931"/>
                    <a:pt x="0" y="11260"/>
                    <a:pt x="0" y="11260"/>
                  </a:cubicBezTo>
                  <a:lnTo>
                    <a:pt x="4310" y="11283"/>
                  </a:lnTo>
                  <a:lnTo>
                    <a:pt x="5414" y="11295"/>
                  </a:lnTo>
                  <a:lnTo>
                    <a:pt x="7267" y="11306"/>
                  </a:lnTo>
                  <a:lnTo>
                    <a:pt x="8689" y="11318"/>
                  </a:lnTo>
                  <a:lnTo>
                    <a:pt x="14649" y="11340"/>
                  </a:lnTo>
                  <a:cubicBezTo>
                    <a:pt x="14649" y="11340"/>
                    <a:pt x="14649" y="11283"/>
                    <a:pt x="14660" y="11192"/>
                  </a:cubicBezTo>
                  <a:cubicBezTo>
                    <a:pt x="14671" y="10987"/>
                    <a:pt x="14705" y="10612"/>
                    <a:pt x="14751" y="10214"/>
                  </a:cubicBezTo>
                  <a:cubicBezTo>
                    <a:pt x="14808" y="9703"/>
                    <a:pt x="14887" y="9145"/>
                    <a:pt x="14978" y="8872"/>
                  </a:cubicBezTo>
                  <a:cubicBezTo>
                    <a:pt x="15013" y="8781"/>
                    <a:pt x="15046" y="8667"/>
                    <a:pt x="15058" y="8542"/>
                  </a:cubicBezTo>
                  <a:cubicBezTo>
                    <a:pt x="15115" y="8189"/>
                    <a:pt x="15126" y="7746"/>
                    <a:pt x="15160" y="7337"/>
                  </a:cubicBezTo>
                  <a:cubicBezTo>
                    <a:pt x="15183" y="7018"/>
                    <a:pt x="15228" y="6723"/>
                    <a:pt x="15319" y="6529"/>
                  </a:cubicBezTo>
                  <a:cubicBezTo>
                    <a:pt x="15569" y="6029"/>
                    <a:pt x="15991" y="4312"/>
                    <a:pt x="15991" y="4312"/>
                  </a:cubicBezTo>
                  <a:lnTo>
                    <a:pt x="145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133212" y="4717439"/>
              <a:ext cx="505671" cy="240482"/>
            </a:xfrm>
            <a:custGeom>
              <a:avLst/>
              <a:gdLst/>
              <a:ahLst/>
              <a:cxnLst/>
              <a:rect l="l" t="t" r="r" b="b"/>
              <a:pathLst>
                <a:path w="4380" h="2083" extrusionOk="0">
                  <a:moveTo>
                    <a:pt x="2514" y="0"/>
                  </a:moveTo>
                  <a:cubicBezTo>
                    <a:pt x="2408" y="0"/>
                    <a:pt x="2307" y="4"/>
                    <a:pt x="2218" y="13"/>
                  </a:cubicBezTo>
                  <a:cubicBezTo>
                    <a:pt x="1843" y="58"/>
                    <a:pt x="1592" y="308"/>
                    <a:pt x="1126" y="478"/>
                  </a:cubicBezTo>
                  <a:cubicBezTo>
                    <a:pt x="672" y="649"/>
                    <a:pt x="626" y="729"/>
                    <a:pt x="250" y="1525"/>
                  </a:cubicBezTo>
                  <a:cubicBezTo>
                    <a:pt x="137" y="1764"/>
                    <a:pt x="57" y="1934"/>
                    <a:pt x="0" y="2048"/>
                  </a:cubicBezTo>
                  <a:lnTo>
                    <a:pt x="1104" y="2060"/>
                  </a:lnTo>
                  <a:lnTo>
                    <a:pt x="2957" y="2071"/>
                  </a:lnTo>
                  <a:lnTo>
                    <a:pt x="4379" y="2083"/>
                  </a:lnTo>
                  <a:cubicBezTo>
                    <a:pt x="4345" y="1992"/>
                    <a:pt x="4311" y="1901"/>
                    <a:pt x="4311" y="1775"/>
                  </a:cubicBezTo>
                  <a:cubicBezTo>
                    <a:pt x="4311" y="1275"/>
                    <a:pt x="4061" y="1400"/>
                    <a:pt x="3765" y="933"/>
                  </a:cubicBezTo>
                  <a:cubicBezTo>
                    <a:pt x="3469" y="478"/>
                    <a:pt x="3685" y="274"/>
                    <a:pt x="3435" y="149"/>
                  </a:cubicBezTo>
                  <a:cubicBezTo>
                    <a:pt x="3244" y="45"/>
                    <a:pt x="2854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60552" y="4863713"/>
              <a:ext cx="214160" cy="92822"/>
            </a:xfrm>
            <a:custGeom>
              <a:avLst/>
              <a:gdLst/>
              <a:ahLst/>
              <a:cxnLst/>
              <a:rect l="l" t="t" r="r" b="b"/>
              <a:pathLst>
                <a:path w="1855" h="804" extrusionOk="0">
                  <a:moveTo>
                    <a:pt x="809" y="0"/>
                  </a:moveTo>
                  <a:cubicBezTo>
                    <a:pt x="576" y="0"/>
                    <a:pt x="592" y="147"/>
                    <a:pt x="410" y="258"/>
                  </a:cubicBezTo>
                  <a:cubicBezTo>
                    <a:pt x="285" y="326"/>
                    <a:pt x="114" y="588"/>
                    <a:pt x="1" y="793"/>
                  </a:cubicBezTo>
                  <a:lnTo>
                    <a:pt x="1854" y="804"/>
                  </a:lnTo>
                  <a:cubicBezTo>
                    <a:pt x="1843" y="758"/>
                    <a:pt x="1831" y="725"/>
                    <a:pt x="1831" y="679"/>
                  </a:cubicBezTo>
                  <a:cubicBezTo>
                    <a:pt x="1786" y="462"/>
                    <a:pt x="1740" y="338"/>
                    <a:pt x="1536" y="133"/>
                  </a:cubicBezTo>
                  <a:cubicBezTo>
                    <a:pt x="1428" y="30"/>
                    <a:pt x="1353" y="11"/>
                    <a:pt x="1265" y="11"/>
                  </a:cubicBezTo>
                  <a:cubicBezTo>
                    <a:pt x="1209" y="11"/>
                    <a:pt x="1148" y="19"/>
                    <a:pt x="1068" y="19"/>
                  </a:cubicBezTo>
                  <a:cubicBezTo>
                    <a:pt x="1023" y="19"/>
                    <a:pt x="971" y="16"/>
                    <a:pt x="911" y="8"/>
                  </a:cubicBezTo>
                  <a:cubicBezTo>
                    <a:pt x="872" y="2"/>
                    <a:pt x="839" y="0"/>
                    <a:pt x="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84597" y="4435396"/>
              <a:ext cx="443213" cy="441481"/>
            </a:xfrm>
            <a:custGeom>
              <a:avLst/>
              <a:gdLst/>
              <a:ahLst/>
              <a:cxnLst/>
              <a:rect l="l" t="t" r="r" b="b"/>
              <a:pathLst>
                <a:path w="3839" h="3824" extrusionOk="0">
                  <a:moveTo>
                    <a:pt x="2506" y="0"/>
                  </a:moveTo>
                  <a:cubicBezTo>
                    <a:pt x="2462" y="0"/>
                    <a:pt x="2419" y="11"/>
                    <a:pt x="2378" y="33"/>
                  </a:cubicBezTo>
                  <a:cubicBezTo>
                    <a:pt x="2378" y="33"/>
                    <a:pt x="1" y="1455"/>
                    <a:pt x="81" y="2001"/>
                  </a:cubicBezTo>
                  <a:cubicBezTo>
                    <a:pt x="160" y="2547"/>
                    <a:pt x="206" y="2626"/>
                    <a:pt x="456" y="2921"/>
                  </a:cubicBezTo>
                  <a:cubicBezTo>
                    <a:pt x="706" y="3217"/>
                    <a:pt x="1127" y="3672"/>
                    <a:pt x="1752" y="3763"/>
                  </a:cubicBezTo>
                  <a:cubicBezTo>
                    <a:pt x="2065" y="3803"/>
                    <a:pt x="2358" y="3823"/>
                    <a:pt x="2610" y="3823"/>
                  </a:cubicBezTo>
                  <a:cubicBezTo>
                    <a:pt x="2862" y="3823"/>
                    <a:pt x="3072" y="3803"/>
                    <a:pt x="3220" y="3763"/>
                  </a:cubicBezTo>
                  <a:cubicBezTo>
                    <a:pt x="3516" y="3672"/>
                    <a:pt x="3675" y="2717"/>
                    <a:pt x="3766" y="2125"/>
                  </a:cubicBezTo>
                  <a:cubicBezTo>
                    <a:pt x="3839" y="1589"/>
                    <a:pt x="3056" y="0"/>
                    <a:pt x="2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852692" y="4540109"/>
              <a:ext cx="198459" cy="252489"/>
            </a:xfrm>
            <a:custGeom>
              <a:avLst/>
              <a:gdLst/>
              <a:ahLst/>
              <a:cxnLst/>
              <a:rect l="l" t="t" r="r" b="b"/>
              <a:pathLst>
                <a:path w="1719" h="2187" extrusionOk="0">
                  <a:moveTo>
                    <a:pt x="969" y="1"/>
                  </a:moveTo>
                  <a:cubicBezTo>
                    <a:pt x="640" y="1"/>
                    <a:pt x="398" y="248"/>
                    <a:pt x="296" y="377"/>
                  </a:cubicBezTo>
                  <a:cubicBezTo>
                    <a:pt x="172" y="548"/>
                    <a:pt x="1" y="1014"/>
                    <a:pt x="251" y="1298"/>
                  </a:cubicBezTo>
                  <a:cubicBezTo>
                    <a:pt x="506" y="1586"/>
                    <a:pt x="750" y="2187"/>
                    <a:pt x="1067" y="2187"/>
                  </a:cubicBezTo>
                  <a:cubicBezTo>
                    <a:pt x="1075" y="2187"/>
                    <a:pt x="1084" y="2186"/>
                    <a:pt x="1092" y="2185"/>
                  </a:cubicBezTo>
                  <a:cubicBezTo>
                    <a:pt x="1434" y="2140"/>
                    <a:pt x="1434" y="1810"/>
                    <a:pt x="1468" y="1469"/>
                  </a:cubicBezTo>
                  <a:cubicBezTo>
                    <a:pt x="1514" y="1139"/>
                    <a:pt x="1718" y="672"/>
                    <a:pt x="1638" y="593"/>
                  </a:cubicBezTo>
                  <a:cubicBezTo>
                    <a:pt x="1638" y="593"/>
                    <a:pt x="1684" y="217"/>
                    <a:pt x="1218" y="47"/>
                  </a:cubicBezTo>
                  <a:cubicBezTo>
                    <a:pt x="1131" y="15"/>
                    <a:pt x="1048" y="1"/>
                    <a:pt x="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331438" y="4129224"/>
              <a:ext cx="449216" cy="427165"/>
            </a:xfrm>
            <a:custGeom>
              <a:avLst/>
              <a:gdLst/>
              <a:ahLst/>
              <a:cxnLst/>
              <a:rect l="l" t="t" r="r" b="b"/>
              <a:pathLst>
                <a:path w="3891" h="3700" extrusionOk="0">
                  <a:moveTo>
                    <a:pt x="2033" y="0"/>
                  </a:moveTo>
                  <a:cubicBezTo>
                    <a:pt x="1731" y="0"/>
                    <a:pt x="1488" y="37"/>
                    <a:pt x="1422" y="137"/>
                  </a:cubicBezTo>
                  <a:cubicBezTo>
                    <a:pt x="1422" y="137"/>
                    <a:pt x="797" y="1092"/>
                    <a:pt x="501" y="1684"/>
                  </a:cubicBezTo>
                  <a:cubicBezTo>
                    <a:pt x="206" y="2264"/>
                    <a:pt x="1" y="2730"/>
                    <a:pt x="206" y="3060"/>
                  </a:cubicBezTo>
                  <a:cubicBezTo>
                    <a:pt x="421" y="3402"/>
                    <a:pt x="751" y="3481"/>
                    <a:pt x="1047" y="3606"/>
                  </a:cubicBezTo>
                  <a:cubicBezTo>
                    <a:pt x="1195" y="3669"/>
                    <a:pt x="1371" y="3700"/>
                    <a:pt x="1538" y="3700"/>
                  </a:cubicBezTo>
                  <a:cubicBezTo>
                    <a:pt x="1704" y="3700"/>
                    <a:pt x="1860" y="3669"/>
                    <a:pt x="1968" y="3606"/>
                  </a:cubicBezTo>
                  <a:cubicBezTo>
                    <a:pt x="2173" y="3481"/>
                    <a:pt x="3219" y="2765"/>
                    <a:pt x="3436" y="2434"/>
                  </a:cubicBezTo>
                  <a:cubicBezTo>
                    <a:pt x="3640" y="2105"/>
                    <a:pt x="3890" y="1638"/>
                    <a:pt x="3845" y="1183"/>
                  </a:cubicBezTo>
                  <a:cubicBezTo>
                    <a:pt x="3810" y="718"/>
                    <a:pt x="3890" y="296"/>
                    <a:pt x="3436" y="172"/>
                  </a:cubicBezTo>
                  <a:cubicBezTo>
                    <a:pt x="3148" y="94"/>
                    <a:pt x="2516" y="0"/>
                    <a:pt x="2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08905" y="4263954"/>
              <a:ext cx="187953" cy="183335"/>
            </a:xfrm>
            <a:custGeom>
              <a:avLst/>
              <a:gdLst/>
              <a:ahLst/>
              <a:cxnLst/>
              <a:rect l="l" t="t" r="r" b="b"/>
              <a:pathLst>
                <a:path w="1628" h="1588" extrusionOk="0">
                  <a:moveTo>
                    <a:pt x="880" y="0"/>
                  </a:moveTo>
                  <a:cubicBezTo>
                    <a:pt x="830" y="0"/>
                    <a:pt x="786" y="16"/>
                    <a:pt x="751" y="51"/>
                  </a:cubicBezTo>
                  <a:cubicBezTo>
                    <a:pt x="751" y="51"/>
                    <a:pt x="331" y="642"/>
                    <a:pt x="331" y="847"/>
                  </a:cubicBezTo>
                  <a:cubicBezTo>
                    <a:pt x="331" y="1063"/>
                    <a:pt x="0" y="1472"/>
                    <a:pt x="296" y="1563"/>
                  </a:cubicBezTo>
                  <a:cubicBezTo>
                    <a:pt x="354" y="1579"/>
                    <a:pt x="419" y="1587"/>
                    <a:pt x="488" y="1587"/>
                  </a:cubicBezTo>
                  <a:cubicBezTo>
                    <a:pt x="758" y="1587"/>
                    <a:pt x="1081" y="1467"/>
                    <a:pt x="1218" y="1267"/>
                  </a:cubicBezTo>
                  <a:cubicBezTo>
                    <a:pt x="1377" y="1017"/>
                    <a:pt x="1627" y="676"/>
                    <a:pt x="1468" y="426"/>
                  </a:cubicBezTo>
                  <a:cubicBezTo>
                    <a:pt x="1332" y="227"/>
                    <a:pt x="1068" y="0"/>
                    <a:pt x="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234829" y="4498200"/>
              <a:ext cx="151124" cy="445175"/>
            </a:xfrm>
            <a:custGeom>
              <a:avLst/>
              <a:gdLst/>
              <a:ahLst/>
              <a:cxnLst/>
              <a:rect l="l" t="t" r="r" b="b"/>
              <a:pathLst>
                <a:path w="1309" h="3856" extrusionOk="0">
                  <a:moveTo>
                    <a:pt x="1308" y="1"/>
                  </a:moveTo>
                  <a:lnTo>
                    <a:pt x="1308" y="1"/>
                  </a:lnTo>
                  <a:cubicBezTo>
                    <a:pt x="865" y="160"/>
                    <a:pt x="239" y="444"/>
                    <a:pt x="216" y="740"/>
                  </a:cubicBezTo>
                  <a:cubicBezTo>
                    <a:pt x="171" y="1206"/>
                    <a:pt x="1" y="1411"/>
                    <a:pt x="46" y="2127"/>
                  </a:cubicBezTo>
                  <a:cubicBezTo>
                    <a:pt x="69" y="2571"/>
                    <a:pt x="444" y="3333"/>
                    <a:pt x="808" y="3856"/>
                  </a:cubicBezTo>
                  <a:cubicBezTo>
                    <a:pt x="819" y="3651"/>
                    <a:pt x="853" y="3276"/>
                    <a:pt x="899" y="2878"/>
                  </a:cubicBezTo>
                  <a:cubicBezTo>
                    <a:pt x="956" y="2367"/>
                    <a:pt x="1035" y="1809"/>
                    <a:pt x="1126" y="1536"/>
                  </a:cubicBezTo>
                  <a:cubicBezTo>
                    <a:pt x="1161" y="1445"/>
                    <a:pt x="1194" y="1331"/>
                    <a:pt x="1206" y="1206"/>
                  </a:cubicBezTo>
                  <a:cubicBezTo>
                    <a:pt x="1263" y="853"/>
                    <a:pt x="1274" y="410"/>
                    <a:pt x="13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292669" y="4637432"/>
              <a:ext cx="81508" cy="193032"/>
            </a:xfrm>
            <a:custGeom>
              <a:avLst/>
              <a:gdLst/>
              <a:ahLst/>
              <a:cxnLst/>
              <a:rect l="l" t="t" r="r" b="b"/>
              <a:pathLst>
                <a:path w="706" h="1672" extrusionOk="0">
                  <a:moveTo>
                    <a:pt x="705" y="0"/>
                  </a:moveTo>
                  <a:lnTo>
                    <a:pt x="705" y="0"/>
                  </a:lnTo>
                  <a:cubicBezTo>
                    <a:pt x="511" y="80"/>
                    <a:pt x="261" y="228"/>
                    <a:pt x="216" y="421"/>
                  </a:cubicBezTo>
                  <a:cubicBezTo>
                    <a:pt x="125" y="751"/>
                    <a:pt x="0" y="1171"/>
                    <a:pt x="170" y="1422"/>
                  </a:cubicBezTo>
                  <a:cubicBezTo>
                    <a:pt x="227" y="1513"/>
                    <a:pt x="307" y="1604"/>
                    <a:pt x="398" y="1672"/>
                  </a:cubicBezTo>
                  <a:cubicBezTo>
                    <a:pt x="455" y="1161"/>
                    <a:pt x="534" y="603"/>
                    <a:pt x="625" y="330"/>
                  </a:cubicBezTo>
                  <a:cubicBezTo>
                    <a:pt x="660" y="239"/>
                    <a:pt x="693" y="125"/>
                    <a:pt x="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926233" y="3901905"/>
              <a:ext cx="362513" cy="485814"/>
            </a:xfrm>
            <a:custGeom>
              <a:avLst/>
              <a:gdLst/>
              <a:ahLst/>
              <a:cxnLst/>
              <a:rect l="l" t="t" r="r" b="b"/>
              <a:pathLst>
                <a:path w="3140" h="4208" extrusionOk="0">
                  <a:moveTo>
                    <a:pt x="1777" y="0"/>
                  </a:moveTo>
                  <a:cubicBezTo>
                    <a:pt x="1656" y="0"/>
                    <a:pt x="1546" y="42"/>
                    <a:pt x="1456" y="139"/>
                  </a:cubicBezTo>
                  <a:cubicBezTo>
                    <a:pt x="1456" y="139"/>
                    <a:pt x="0" y="1185"/>
                    <a:pt x="0" y="1436"/>
                  </a:cubicBezTo>
                  <a:cubicBezTo>
                    <a:pt x="0" y="1686"/>
                    <a:pt x="81" y="2232"/>
                    <a:pt x="81" y="2482"/>
                  </a:cubicBezTo>
                  <a:cubicBezTo>
                    <a:pt x="81" y="2732"/>
                    <a:pt x="331" y="3357"/>
                    <a:pt x="751" y="3562"/>
                  </a:cubicBezTo>
                  <a:cubicBezTo>
                    <a:pt x="1142" y="3763"/>
                    <a:pt x="1961" y="4207"/>
                    <a:pt x="2342" y="4207"/>
                  </a:cubicBezTo>
                  <a:cubicBezTo>
                    <a:pt x="2372" y="4207"/>
                    <a:pt x="2399" y="4205"/>
                    <a:pt x="2423" y="4199"/>
                  </a:cubicBezTo>
                  <a:cubicBezTo>
                    <a:pt x="2753" y="4108"/>
                    <a:pt x="2924" y="3607"/>
                    <a:pt x="2969" y="2857"/>
                  </a:cubicBezTo>
                  <a:cubicBezTo>
                    <a:pt x="3015" y="2106"/>
                    <a:pt x="3139" y="1345"/>
                    <a:pt x="2889" y="844"/>
                  </a:cubicBezTo>
                  <a:cubicBezTo>
                    <a:pt x="2688" y="459"/>
                    <a:pt x="2178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061539" y="3986760"/>
              <a:ext cx="148584" cy="194533"/>
            </a:xfrm>
            <a:custGeom>
              <a:avLst/>
              <a:gdLst/>
              <a:ahLst/>
              <a:cxnLst/>
              <a:rect l="l" t="t" r="r" b="b"/>
              <a:pathLst>
                <a:path w="1287" h="1685" extrusionOk="0">
                  <a:moveTo>
                    <a:pt x="759" y="1"/>
                  </a:moveTo>
                  <a:cubicBezTo>
                    <a:pt x="717" y="1"/>
                    <a:pt x="672" y="9"/>
                    <a:pt x="625" y="29"/>
                  </a:cubicBezTo>
                  <a:cubicBezTo>
                    <a:pt x="330" y="155"/>
                    <a:pt x="79" y="405"/>
                    <a:pt x="34" y="655"/>
                  </a:cubicBezTo>
                  <a:cubicBezTo>
                    <a:pt x="0" y="905"/>
                    <a:pt x="284" y="1497"/>
                    <a:pt x="796" y="1656"/>
                  </a:cubicBezTo>
                  <a:cubicBezTo>
                    <a:pt x="855" y="1676"/>
                    <a:pt x="906" y="1685"/>
                    <a:pt x="950" y="1685"/>
                  </a:cubicBezTo>
                  <a:cubicBezTo>
                    <a:pt x="1287" y="1685"/>
                    <a:pt x="1251" y="1166"/>
                    <a:pt x="1251" y="905"/>
                  </a:cubicBezTo>
                  <a:cubicBezTo>
                    <a:pt x="1251" y="610"/>
                    <a:pt x="1126" y="234"/>
                    <a:pt x="1126" y="234"/>
                  </a:cubicBezTo>
                  <a:cubicBezTo>
                    <a:pt x="1126" y="234"/>
                    <a:pt x="981" y="1"/>
                    <a:pt x="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735373" y="4423389"/>
              <a:ext cx="421508" cy="378791"/>
            </a:xfrm>
            <a:custGeom>
              <a:avLst/>
              <a:gdLst/>
              <a:ahLst/>
              <a:cxnLst/>
              <a:rect l="l" t="t" r="r" b="b"/>
              <a:pathLst>
                <a:path w="3651" h="3281" extrusionOk="0">
                  <a:moveTo>
                    <a:pt x="2832" y="0"/>
                  </a:moveTo>
                  <a:cubicBezTo>
                    <a:pt x="2559" y="228"/>
                    <a:pt x="2457" y="159"/>
                    <a:pt x="1558" y="603"/>
                  </a:cubicBezTo>
                  <a:cubicBezTo>
                    <a:pt x="262" y="1228"/>
                    <a:pt x="898" y="1559"/>
                    <a:pt x="478" y="2105"/>
                  </a:cubicBezTo>
                  <a:cubicBezTo>
                    <a:pt x="228" y="2434"/>
                    <a:pt x="102" y="2651"/>
                    <a:pt x="0" y="2924"/>
                  </a:cubicBezTo>
                  <a:cubicBezTo>
                    <a:pt x="284" y="3037"/>
                    <a:pt x="785" y="3242"/>
                    <a:pt x="1399" y="3276"/>
                  </a:cubicBezTo>
                  <a:cubicBezTo>
                    <a:pt x="1451" y="3279"/>
                    <a:pt x="1500" y="3280"/>
                    <a:pt x="1544" y="3280"/>
                  </a:cubicBezTo>
                  <a:cubicBezTo>
                    <a:pt x="2142" y="3280"/>
                    <a:pt x="2114" y="3011"/>
                    <a:pt x="2695" y="2821"/>
                  </a:cubicBezTo>
                  <a:cubicBezTo>
                    <a:pt x="3321" y="2605"/>
                    <a:pt x="3446" y="1934"/>
                    <a:pt x="3526" y="1774"/>
                  </a:cubicBezTo>
                  <a:cubicBezTo>
                    <a:pt x="3617" y="1604"/>
                    <a:pt x="3651" y="1058"/>
                    <a:pt x="3321" y="637"/>
                  </a:cubicBezTo>
                  <a:cubicBezTo>
                    <a:pt x="3173" y="455"/>
                    <a:pt x="3003" y="217"/>
                    <a:pt x="2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825539" y="4574397"/>
              <a:ext cx="158051" cy="165902"/>
            </a:xfrm>
            <a:custGeom>
              <a:avLst/>
              <a:gdLst/>
              <a:ahLst/>
              <a:cxnLst/>
              <a:rect l="l" t="t" r="r" b="b"/>
              <a:pathLst>
                <a:path w="1369" h="1437" extrusionOk="0">
                  <a:moveTo>
                    <a:pt x="777" y="1"/>
                  </a:moveTo>
                  <a:cubicBezTo>
                    <a:pt x="277" y="1"/>
                    <a:pt x="368" y="251"/>
                    <a:pt x="277" y="717"/>
                  </a:cubicBezTo>
                  <a:cubicBezTo>
                    <a:pt x="206" y="1122"/>
                    <a:pt x="0" y="1437"/>
                    <a:pt x="309" y="1437"/>
                  </a:cubicBezTo>
                  <a:cubicBezTo>
                    <a:pt x="347" y="1437"/>
                    <a:pt x="393" y="1432"/>
                    <a:pt x="448" y="1422"/>
                  </a:cubicBezTo>
                  <a:cubicBezTo>
                    <a:pt x="948" y="1343"/>
                    <a:pt x="1369" y="671"/>
                    <a:pt x="1323" y="421"/>
                  </a:cubicBezTo>
                  <a:cubicBezTo>
                    <a:pt x="1323" y="421"/>
                    <a:pt x="1289" y="1"/>
                    <a:pt x="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 rot="1541014">
            <a:off x="7571378" y="-222789"/>
            <a:ext cx="2107485" cy="1207588"/>
            <a:chOff x="10287875" y="865650"/>
            <a:chExt cx="2107488" cy="1207590"/>
          </a:xfrm>
        </p:grpSpPr>
        <p:sp>
          <p:nvSpPr>
            <p:cNvPr id="87" name="Google Shape;87;p2"/>
            <p:cNvSpPr/>
            <p:nvPr/>
          </p:nvSpPr>
          <p:spPr>
            <a:xfrm>
              <a:off x="10287875" y="865650"/>
              <a:ext cx="2107488" cy="1207590"/>
            </a:xfrm>
            <a:custGeom>
              <a:avLst/>
              <a:gdLst/>
              <a:ahLst/>
              <a:cxnLst/>
              <a:rect l="l" t="t" r="r" b="b"/>
              <a:pathLst>
                <a:path w="15185" h="8701" extrusionOk="0">
                  <a:moveTo>
                    <a:pt x="15127" y="0"/>
                  </a:moveTo>
                  <a:lnTo>
                    <a:pt x="14240" y="35"/>
                  </a:lnTo>
                  <a:lnTo>
                    <a:pt x="14035" y="46"/>
                  </a:lnTo>
                  <a:lnTo>
                    <a:pt x="13330" y="68"/>
                  </a:lnTo>
                  <a:lnTo>
                    <a:pt x="13251" y="80"/>
                  </a:lnTo>
                  <a:lnTo>
                    <a:pt x="12523" y="103"/>
                  </a:lnTo>
                  <a:lnTo>
                    <a:pt x="12261" y="114"/>
                  </a:lnTo>
                  <a:lnTo>
                    <a:pt x="7097" y="330"/>
                  </a:lnTo>
                  <a:lnTo>
                    <a:pt x="7018" y="330"/>
                  </a:lnTo>
                  <a:lnTo>
                    <a:pt x="6165" y="364"/>
                  </a:lnTo>
                  <a:lnTo>
                    <a:pt x="5995" y="364"/>
                  </a:lnTo>
                  <a:lnTo>
                    <a:pt x="1" y="614"/>
                  </a:lnTo>
                  <a:cubicBezTo>
                    <a:pt x="1" y="614"/>
                    <a:pt x="1127" y="2286"/>
                    <a:pt x="1127" y="2730"/>
                  </a:cubicBezTo>
                  <a:cubicBezTo>
                    <a:pt x="1127" y="3185"/>
                    <a:pt x="615" y="3128"/>
                    <a:pt x="1127" y="3901"/>
                  </a:cubicBezTo>
                  <a:cubicBezTo>
                    <a:pt x="1627" y="4686"/>
                    <a:pt x="1900" y="4629"/>
                    <a:pt x="2070" y="5300"/>
                  </a:cubicBezTo>
                  <a:cubicBezTo>
                    <a:pt x="2241" y="5971"/>
                    <a:pt x="2753" y="8292"/>
                    <a:pt x="2753" y="8292"/>
                  </a:cubicBezTo>
                  <a:lnTo>
                    <a:pt x="2958" y="8302"/>
                  </a:lnTo>
                  <a:lnTo>
                    <a:pt x="3390" y="8337"/>
                  </a:lnTo>
                  <a:lnTo>
                    <a:pt x="3845" y="8371"/>
                  </a:lnTo>
                  <a:lnTo>
                    <a:pt x="4061" y="8383"/>
                  </a:lnTo>
                  <a:lnTo>
                    <a:pt x="7029" y="8587"/>
                  </a:lnTo>
                  <a:lnTo>
                    <a:pt x="7439" y="8621"/>
                  </a:lnTo>
                  <a:lnTo>
                    <a:pt x="7916" y="8655"/>
                  </a:lnTo>
                  <a:lnTo>
                    <a:pt x="8348" y="8689"/>
                  </a:lnTo>
                  <a:lnTo>
                    <a:pt x="8621" y="8701"/>
                  </a:lnTo>
                  <a:lnTo>
                    <a:pt x="8803" y="8689"/>
                  </a:lnTo>
                  <a:lnTo>
                    <a:pt x="9316" y="8633"/>
                  </a:lnTo>
                  <a:lnTo>
                    <a:pt x="12614" y="8292"/>
                  </a:lnTo>
                  <a:cubicBezTo>
                    <a:pt x="12614" y="8292"/>
                    <a:pt x="12738" y="8143"/>
                    <a:pt x="12932" y="7916"/>
                  </a:cubicBezTo>
                  <a:cubicBezTo>
                    <a:pt x="12966" y="7859"/>
                    <a:pt x="13011" y="7802"/>
                    <a:pt x="13057" y="7746"/>
                  </a:cubicBezTo>
                  <a:cubicBezTo>
                    <a:pt x="13603" y="7040"/>
                    <a:pt x="14479" y="5789"/>
                    <a:pt x="14513" y="5027"/>
                  </a:cubicBezTo>
                  <a:cubicBezTo>
                    <a:pt x="14570" y="3901"/>
                    <a:pt x="13899" y="3742"/>
                    <a:pt x="14513" y="2957"/>
                  </a:cubicBezTo>
                  <a:cubicBezTo>
                    <a:pt x="15127" y="2173"/>
                    <a:pt x="15070" y="1342"/>
                    <a:pt x="15127" y="978"/>
                  </a:cubicBezTo>
                  <a:cubicBezTo>
                    <a:pt x="15184" y="614"/>
                    <a:pt x="15127" y="0"/>
                    <a:pt x="15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0537278" y="1001385"/>
              <a:ext cx="115471" cy="328371"/>
            </a:xfrm>
            <a:custGeom>
              <a:avLst/>
              <a:gdLst/>
              <a:ahLst/>
              <a:cxnLst/>
              <a:rect l="l" t="t" r="r" b="b"/>
              <a:pathLst>
                <a:path w="832" h="2366" extrusionOk="0">
                  <a:moveTo>
                    <a:pt x="0" y="0"/>
                  </a:moveTo>
                  <a:cubicBezTo>
                    <a:pt x="1" y="0"/>
                    <a:pt x="103" y="1865"/>
                    <a:pt x="217" y="2366"/>
                  </a:cubicBezTo>
                  <a:cubicBezTo>
                    <a:pt x="217" y="2366"/>
                    <a:pt x="831" y="153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0668295" y="1066061"/>
              <a:ext cx="53850" cy="337948"/>
            </a:xfrm>
            <a:custGeom>
              <a:avLst/>
              <a:gdLst/>
              <a:ahLst/>
              <a:cxnLst/>
              <a:rect l="l" t="t" r="r" b="b"/>
              <a:pathLst>
                <a:path w="388" h="2435" extrusionOk="0">
                  <a:moveTo>
                    <a:pt x="24" y="1"/>
                  </a:moveTo>
                  <a:cubicBezTo>
                    <a:pt x="24" y="1"/>
                    <a:pt x="1" y="1"/>
                    <a:pt x="24" y="979"/>
                  </a:cubicBezTo>
                  <a:cubicBezTo>
                    <a:pt x="57" y="1957"/>
                    <a:pt x="365" y="2435"/>
                    <a:pt x="365" y="2435"/>
                  </a:cubicBezTo>
                  <a:cubicBezTo>
                    <a:pt x="365" y="2435"/>
                    <a:pt x="388" y="1149"/>
                    <a:pt x="365" y="717"/>
                  </a:cubicBezTo>
                  <a:cubicBezTo>
                    <a:pt x="330" y="285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0785155" y="980845"/>
              <a:ext cx="69533" cy="369591"/>
            </a:xfrm>
            <a:custGeom>
              <a:avLst/>
              <a:gdLst/>
              <a:ahLst/>
              <a:cxnLst/>
              <a:rect l="l" t="t" r="r" b="b"/>
              <a:pathLst>
                <a:path w="501" h="2663" extrusionOk="0">
                  <a:moveTo>
                    <a:pt x="137" y="1"/>
                  </a:moveTo>
                  <a:cubicBezTo>
                    <a:pt x="137" y="1"/>
                    <a:pt x="1" y="1376"/>
                    <a:pt x="137" y="2013"/>
                  </a:cubicBezTo>
                  <a:lnTo>
                    <a:pt x="273" y="2662"/>
                  </a:lnTo>
                  <a:cubicBezTo>
                    <a:pt x="273" y="2662"/>
                    <a:pt x="501" y="1376"/>
                    <a:pt x="466" y="956"/>
                  </a:cubicBezTo>
                  <a:cubicBezTo>
                    <a:pt x="444" y="535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982373" y="1329620"/>
              <a:ext cx="80774" cy="394850"/>
            </a:xfrm>
            <a:custGeom>
              <a:avLst/>
              <a:gdLst/>
              <a:ahLst/>
              <a:cxnLst/>
              <a:rect l="l" t="t" r="r" b="b"/>
              <a:pathLst>
                <a:path w="582" h="2845" extrusionOk="0">
                  <a:moveTo>
                    <a:pt x="308" y="1"/>
                  </a:moveTo>
                  <a:lnTo>
                    <a:pt x="137" y="399"/>
                  </a:lnTo>
                  <a:cubicBezTo>
                    <a:pt x="137" y="399"/>
                    <a:pt x="1" y="1173"/>
                    <a:pt x="137" y="1820"/>
                  </a:cubicBezTo>
                  <a:cubicBezTo>
                    <a:pt x="274" y="2457"/>
                    <a:pt x="445" y="2844"/>
                    <a:pt x="445" y="2844"/>
                  </a:cubicBezTo>
                  <a:cubicBezTo>
                    <a:pt x="445" y="2844"/>
                    <a:pt x="581" y="2310"/>
                    <a:pt x="524" y="1616"/>
                  </a:cubicBezTo>
                  <a:cubicBezTo>
                    <a:pt x="467" y="922"/>
                    <a:pt x="308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1097707" y="1350300"/>
              <a:ext cx="82162" cy="460913"/>
            </a:xfrm>
            <a:custGeom>
              <a:avLst/>
              <a:gdLst/>
              <a:ahLst/>
              <a:cxnLst/>
              <a:rect l="l" t="t" r="r" b="b"/>
              <a:pathLst>
                <a:path w="592" h="3321" extrusionOk="0">
                  <a:moveTo>
                    <a:pt x="307" y="0"/>
                  </a:moveTo>
                  <a:lnTo>
                    <a:pt x="228" y="250"/>
                  </a:lnTo>
                  <a:cubicBezTo>
                    <a:pt x="228" y="250"/>
                    <a:pt x="0" y="1001"/>
                    <a:pt x="34" y="1479"/>
                  </a:cubicBezTo>
                  <a:cubicBezTo>
                    <a:pt x="57" y="1944"/>
                    <a:pt x="455" y="3321"/>
                    <a:pt x="455" y="3321"/>
                  </a:cubicBezTo>
                  <a:cubicBezTo>
                    <a:pt x="455" y="3321"/>
                    <a:pt x="592" y="1740"/>
                    <a:pt x="592" y="1274"/>
                  </a:cubicBezTo>
                  <a:cubicBezTo>
                    <a:pt x="592" y="807"/>
                    <a:pt x="307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1230250" y="1388189"/>
              <a:ext cx="64814" cy="423024"/>
            </a:xfrm>
            <a:custGeom>
              <a:avLst/>
              <a:gdLst/>
              <a:ahLst/>
              <a:cxnLst/>
              <a:rect l="l" t="t" r="r" b="b"/>
              <a:pathLst>
                <a:path w="467" h="3048" extrusionOk="0">
                  <a:moveTo>
                    <a:pt x="274" y="0"/>
                  </a:moveTo>
                  <a:cubicBezTo>
                    <a:pt x="274" y="0"/>
                    <a:pt x="1" y="671"/>
                    <a:pt x="160" y="1388"/>
                  </a:cubicBezTo>
                  <a:cubicBezTo>
                    <a:pt x="330" y="2093"/>
                    <a:pt x="467" y="3048"/>
                    <a:pt x="467" y="3048"/>
                  </a:cubicBezTo>
                  <a:lnTo>
                    <a:pt x="467" y="807"/>
                  </a:lnTo>
                  <a:cubicBezTo>
                    <a:pt x="467" y="170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1119774" y="916030"/>
              <a:ext cx="23733" cy="64953"/>
            </a:xfrm>
            <a:custGeom>
              <a:avLst/>
              <a:gdLst/>
              <a:ahLst/>
              <a:cxnLst/>
              <a:rect l="l" t="t" r="r" b="b"/>
              <a:pathLst>
                <a:path w="171" h="468" extrusionOk="0">
                  <a:moveTo>
                    <a:pt x="1" y="1"/>
                  </a:moveTo>
                  <a:cubicBezTo>
                    <a:pt x="80" y="274"/>
                    <a:pt x="137" y="468"/>
                    <a:pt x="137" y="468"/>
                  </a:cubicBezTo>
                  <a:cubicBezTo>
                    <a:pt x="137" y="468"/>
                    <a:pt x="148" y="274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1261894" y="911450"/>
              <a:ext cx="11103" cy="69533"/>
            </a:xfrm>
            <a:custGeom>
              <a:avLst/>
              <a:gdLst/>
              <a:ahLst/>
              <a:cxnLst/>
              <a:rect l="l" t="t" r="r" b="b"/>
              <a:pathLst>
                <a:path w="80" h="501" extrusionOk="0">
                  <a:moveTo>
                    <a:pt x="0" y="0"/>
                  </a:moveTo>
                  <a:cubicBezTo>
                    <a:pt x="57" y="296"/>
                    <a:pt x="79" y="501"/>
                    <a:pt x="79" y="50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1384999" y="1066061"/>
              <a:ext cx="72725" cy="426355"/>
            </a:xfrm>
            <a:custGeom>
              <a:avLst/>
              <a:gdLst/>
              <a:ahLst/>
              <a:cxnLst/>
              <a:rect l="l" t="t" r="r" b="b"/>
              <a:pathLst>
                <a:path w="524" h="3072" extrusionOk="0">
                  <a:moveTo>
                    <a:pt x="273" y="1"/>
                  </a:moveTo>
                  <a:cubicBezTo>
                    <a:pt x="273" y="1"/>
                    <a:pt x="0" y="820"/>
                    <a:pt x="79" y="1457"/>
                  </a:cubicBezTo>
                  <a:cubicBezTo>
                    <a:pt x="170" y="2094"/>
                    <a:pt x="478" y="3072"/>
                    <a:pt x="478" y="3072"/>
                  </a:cubicBezTo>
                  <a:cubicBezTo>
                    <a:pt x="478" y="3072"/>
                    <a:pt x="421" y="2071"/>
                    <a:pt x="478" y="1217"/>
                  </a:cubicBezTo>
                  <a:cubicBezTo>
                    <a:pt x="523" y="365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1500194" y="1066061"/>
              <a:ext cx="93265" cy="481593"/>
            </a:xfrm>
            <a:custGeom>
              <a:avLst/>
              <a:gdLst/>
              <a:ahLst/>
              <a:cxnLst/>
              <a:rect l="l" t="t" r="r" b="b"/>
              <a:pathLst>
                <a:path w="672" h="3470" extrusionOk="0">
                  <a:moveTo>
                    <a:pt x="273" y="1"/>
                  </a:moveTo>
                  <a:lnTo>
                    <a:pt x="273" y="421"/>
                  </a:lnTo>
                  <a:cubicBezTo>
                    <a:pt x="273" y="421"/>
                    <a:pt x="0" y="1343"/>
                    <a:pt x="91" y="1900"/>
                  </a:cubicBezTo>
                  <a:cubicBezTo>
                    <a:pt x="171" y="2457"/>
                    <a:pt x="455" y="3469"/>
                    <a:pt x="455" y="3469"/>
                  </a:cubicBezTo>
                  <a:cubicBezTo>
                    <a:pt x="455" y="3469"/>
                    <a:pt x="672" y="2150"/>
                    <a:pt x="614" y="1536"/>
                  </a:cubicBezTo>
                  <a:cubicBezTo>
                    <a:pt x="569" y="922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1632737" y="1102423"/>
              <a:ext cx="85354" cy="389993"/>
            </a:xfrm>
            <a:custGeom>
              <a:avLst/>
              <a:gdLst/>
              <a:ahLst/>
              <a:cxnLst/>
              <a:rect l="l" t="t" r="r" b="b"/>
              <a:pathLst>
                <a:path w="615" h="2810" extrusionOk="0">
                  <a:moveTo>
                    <a:pt x="364" y="0"/>
                  </a:moveTo>
                  <a:cubicBezTo>
                    <a:pt x="364" y="0"/>
                    <a:pt x="0" y="751"/>
                    <a:pt x="23" y="1274"/>
                  </a:cubicBezTo>
                  <a:cubicBezTo>
                    <a:pt x="58" y="1809"/>
                    <a:pt x="364" y="2810"/>
                    <a:pt x="364" y="2810"/>
                  </a:cubicBezTo>
                  <a:cubicBezTo>
                    <a:pt x="364" y="2810"/>
                    <a:pt x="615" y="1479"/>
                    <a:pt x="581" y="955"/>
                  </a:cubicBezTo>
                  <a:cubicBezTo>
                    <a:pt x="558" y="444"/>
                    <a:pt x="364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1263420" y="1912116"/>
              <a:ext cx="60095" cy="150029"/>
            </a:xfrm>
            <a:custGeom>
              <a:avLst/>
              <a:gdLst/>
              <a:ahLst/>
              <a:cxnLst/>
              <a:rect l="l" t="t" r="r" b="b"/>
              <a:pathLst>
                <a:path w="433" h="1081" extrusionOk="0">
                  <a:moveTo>
                    <a:pt x="205" y="1"/>
                  </a:moveTo>
                  <a:cubicBezTo>
                    <a:pt x="205" y="1"/>
                    <a:pt x="35" y="524"/>
                    <a:pt x="0" y="1047"/>
                  </a:cubicBezTo>
                  <a:lnTo>
                    <a:pt x="410" y="1081"/>
                  </a:lnTo>
                  <a:cubicBezTo>
                    <a:pt x="432" y="330"/>
                    <a:pt x="205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1386526" y="1912116"/>
              <a:ext cx="60095" cy="159606"/>
            </a:xfrm>
            <a:custGeom>
              <a:avLst/>
              <a:gdLst/>
              <a:ahLst/>
              <a:cxnLst/>
              <a:rect l="l" t="t" r="r" b="b"/>
              <a:pathLst>
                <a:path w="433" h="1150" extrusionOk="0">
                  <a:moveTo>
                    <a:pt x="149" y="1"/>
                  </a:moveTo>
                  <a:lnTo>
                    <a:pt x="149" y="421"/>
                  </a:lnTo>
                  <a:cubicBezTo>
                    <a:pt x="149" y="421"/>
                    <a:pt x="58" y="740"/>
                    <a:pt x="0" y="1115"/>
                  </a:cubicBezTo>
                  <a:lnTo>
                    <a:pt x="432" y="1149"/>
                  </a:lnTo>
                  <a:cubicBezTo>
                    <a:pt x="331" y="592"/>
                    <a:pt x="14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509631" y="1946952"/>
              <a:ext cx="71198" cy="124770"/>
            </a:xfrm>
            <a:custGeom>
              <a:avLst/>
              <a:gdLst/>
              <a:ahLst/>
              <a:cxnLst/>
              <a:rect l="l" t="t" r="r" b="b"/>
              <a:pathLst>
                <a:path w="513" h="899" extrusionOk="0">
                  <a:moveTo>
                    <a:pt x="308" y="0"/>
                  </a:moveTo>
                  <a:cubicBezTo>
                    <a:pt x="308" y="0"/>
                    <a:pt x="91" y="443"/>
                    <a:pt x="0" y="898"/>
                  </a:cubicBezTo>
                  <a:lnTo>
                    <a:pt x="513" y="842"/>
                  </a:lnTo>
                  <a:cubicBezTo>
                    <a:pt x="467" y="375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1787486" y="1470213"/>
              <a:ext cx="96457" cy="490891"/>
            </a:xfrm>
            <a:custGeom>
              <a:avLst/>
              <a:gdLst/>
              <a:ahLst/>
              <a:cxnLst/>
              <a:rect l="l" t="t" r="r" b="b"/>
              <a:pathLst>
                <a:path w="695" h="3537" extrusionOk="0">
                  <a:moveTo>
                    <a:pt x="308" y="0"/>
                  </a:moveTo>
                  <a:cubicBezTo>
                    <a:pt x="308" y="0"/>
                    <a:pt x="0" y="1035"/>
                    <a:pt x="136" y="1831"/>
                  </a:cubicBezTo>
                  <a:cubicBezTo>
                    <a:pt x="285" y="2616"/>
                    <a:pt x="455" y="3537"/>
                    <a:pt x="455" y="3537"/>
                  </a:cubicBezTo>
                  <a:cubicBezTo>
                    <a:pt x="455" y="3537"/>
                    <a:pt x="694" y="2422"/>
                    <a:pt x="614" y="1331"/>
                  </a:cubicBezTo>
                  <a:cubicBezTo>
                    <a:pt x="535" y="251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1926275" y="1403872"/>
              <a:ext cx="66479" cy="480066"/>
            </a:xfrm>
            <a:custGeom>
              <a:avLst/>
              <a:gdLst/>
              <a:ahLst/>
              <a:cxnLst/>
              <a:rect l="l" t="t" r="r" b="b"/>
              <a:pathLst>
                <a:path w="479" h="3459" extrusionOk="0">
                  <a:moveTo>
                    <a:pt x="251" y="1"/>
                  </a:moveTo>
                  <a:cubicBezTo>
                    <a:pt x="251" y="1"/>
                    <a:pt x="1" y="1399"/>
                    <a:pt x="1" y="1900"/>
                  </a:cubicBezTo>
                  <a:cubicBezTo>
                    <a:pt x="1" y="2400"/>
                    <a:pt x="251" y="3458"/>
                    <a:pt x="251" y="3458"/>
                  </a:cubicBezTo>
                  <a:cubicBezTo>
                    <a:pt x="251" y="3458"/>
                    <a:pt x="422" y="2787"/>
                    <a:pt x="456" y="1922"/>
                  </a:cubicBezTo>
                  <a:cubicBezTo>
                    <a:pt x="479" y="1058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2051046" y="1492281"/>
              <a:ext cx="85354" cy="472016"/>
            </a:xfrm>
            <a:custGeom>
              <a:avLst/>
              <a:gdLst/>
              <a:ahLst/>
              <a:cxnLst/>
              <a:rect l="l" t="t" r="r" b="b"/>
              <a:pathLst>
                <a:path w="615" h="3401" extrusionOk="0">
                  <a:moveTo>
                    <a:pt x="251" y="1"/>
                  </a:moveTo>
                  <a:cubicBezTo>
                    <a:pt x="251" y="1"/>
                    <a:pt x="1" y="979"/>
                    <a:pt x="57" y="1399"/>
                  </a:cubicBezTo>
                  <a:cubicBezTo>
                    <a:pt x="92" y="1707"/>
                    <a:pt x="183" y="2809"/>
                    <a:pt x="228" y="3401"/>
                  </a:cubicBezTo>
                  <a:cubicBezTo>
                    <a:pt x="262" y="3344"/>
                    <a:pt x="307" y="3287"/>
                    <a:pt x="353" y="3231"/>
                  </a:cubicBezTo>
                  <a:cubicBezTo>
                    <a:pt x="456" y="2605"/>
                    <a:pt x="615" y="1593"/>
                    <a:pt x="558" y="1092"/>
                  </a:cubicBezTo>
                  <a:cubicBezTo>
                    <a:pt x="478" y="342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989424" y="879806"/>
              <a:ext cx="87020" cy="355296"/>
            </a:xfrm>
            <a:custGeom>
              <a:avLst/>
              <a:gdLst/>
              <a:ahLst/>
              <a:cxnLst/>
              <a:rect l="l" t="t" r="r" b="b"/>
              <a:pathLst>
                <a:path w="627" h="2560" extrusionOk="0">
                  <a:moveTo>
                    <a:pt x="263" y="1"/>
                  </a:moveTo>
                  <a:lnTo>
                    <a:pt x="1" y="12"/>
                  </a:lnTo>
                  <a:lnTo>
                    <a:pt x="1" y="1343"/>
                  </a:lnTo>
                  <a:cubicBezTo>
                    <a:pt x="1" y="1798"/>
                    <a:pt x="308" y="2559"/>
                    <a:pt x="308" y="2559"/>
                  </a:cubicBezTo>
                  <a:cubicBezTo>
                    <a:pt x="308" y="2559"/>
                    <a:pt x="627" y="1468"/>
                    <a:pt x="490" y="729"/>
                  </a:cubicBezTo>
                  <a:cubicBezTo>
                    <a:pt x="433" y="444"/>
                    <a:pt x="354" y="194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112529" y="875088"/>
              <a:ext cx="74390" cy="393879"/>
            </a:xfrm>
            <a:custGeom>
              <a:avLst/>
              <a:gdLst/>
              <a:ahLst/>
              <a:cxnLst/>
              <a:rect l="l" t="t" r="r" b="b"/>
              <a:pathLst>
                <a:path w="536" h="2838" extrusionOk="0">
                  <a:moveTo>
                    <a:pt x="183" y="0"/>
                  </a:moveTo>
                  <a:lnTo>
                    <a:pt x="104" y="12"/>
                  </a:lnTo>
                  <a:lnTo>
                    <a:pt x="81" y="376"/>
                  </a:lnTo>
                  <a:cubicBezTo>
                    <a:pt x="81" y="376"/>
                    <a:pt x="1" y="1274"/>
                    <a:pt x="1" y="1604"/>
                  </a:cubicBezTo>
                  <a:cubicBezTo>
                    <a:pt x="1" y="1932"/>
                    <a:pt x="180" y="2837"/>
                    <a:pt x="194" y="2837"/>
                  </a:cubicBezTo>
                  <a:cubicBezTo>
                    <a:pt x="194" y="2837"/>
                    <a:pt x="195" y="2836"/>
                    <a:pt x="195" y="2833"/>
                  </a:cubicBezTo>
                  <a:cubicBezTo>
                    <a:pt x="195" y="2753"/>
                    <a:pt x="536" y="1638"/>
                    <a:pt x="445" y="1160"/>
                  </a:cubicBezTo>
                  <a:cubicBezTo>
                    <a:pt x="388" y="842"/>
                    <a:pt x="263" y="319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2213567" y="870369"/>
              <a:ext cx="77582" cy="320460"/>
            </a:xfrm>
            <a:custGeom>
              <a:avLst/>
              <a:gdLst/>
              <a:ahLst/>
              <a:cxnLst/>
              <a:rect l="l" t="t" r="r" b="b"/>
              <a:pathLst>
                <a:path w="559" h="2309" extrusionOk="0">
                  <a:moveTo>
                    <a:pt x="365" y="1"/>
                  </a:moveTo>
                  <a:lnTo>
                    <a:pt x="160" y="12"/>
                  </a:lnTo>
                  <a:cubicBezTo>
                    <a:pt x="81" y="262"/>
                    <a:pt x="1" y="615"/>
                    <a:pt x="24" y="888"/>
                  </a:cubicBezTo>
                  <a:cubicBezTo>
                    <a:pt x="81" y="1365"/>
                    <a:pt x="274" y="2309"/>
                    <a:pt x="274" y="2309"/>
                  </a:cubicBezTo>
                  <a:cubicBezTo>
                    <a:pt x="274" y="2309"/>
                    <a:pt x="559" y="797"/>
                    <a:pt x="478" y="444"/>
                  </a:cubicBezTo>
                  <a:cubicBezTo>
                    <a:pt x="445" y="284"/>
                    <a:pt x="399" y="137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-272850" y="1613925"/>
            <a:ext cx="638087" cy="789740"/>
          </a:xfrm>
          <a:custGeom>
            <a:avLst/>
            <a:gdLst/>
            <a:ahLst/>
            <a:cxnLst/>
            <a:rect l="l" t="t" r="r" b="b"/>
            <a:pathLst>
              <a:path w="4906" h="6072" extrusionOk="0">
                <a:moveTo>
                  <a:pt x="4398" y="1"/>
                </a:moveTo>
                <a:cubicBezTo>
                  <a:pt x="4246" y="1"/>
                  <a:pt x="4012" y="96"/>
                  <a:pt x="3674" y="316"/>
                </a:cubicBezTo>
                <a:cubicBezTo>
                  <a:pt x="3674" y="316"/>
                  <a:pt x="3139" y="407"/>
                  <a:pt x="1672" y="1749"/>
                </a:cubicBezTo>
                <a:cubicBezTo>
                  <a:pt x="194" y="3091"/>
                  <a:pt x="0" y="6002"/>
                  <a:pt x="194" y="6071"/>
                </a:cubicBezTo>
                <a:cubicBezTo>
                  <a:pt x="196" y="6071"/>
                  <a:pt x="198" y="6072"/>
                  <a:pt x="201" y="6072"/>
                </a:cubicBezTo>
                <a:cubicBezTo>
                  <a:pt x="455" y="6072"/>
                  <a:pt x="3159" y="3373"/>
                  <a:pt x="3902" y="2079"/>
                </a:cubicBezTo>
                <a:cubicBezTo>
                  <a:pt x="4488" y="1064"/>
                  <a:pt x="4906" y="1"/>
                  <a:pt x="43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 rot="1146114">
            <a:off x="6384511" y="271244"/>
            <a:ext cx="1020722" cy="219544"/>
          </a:xfrm>
          <a:custGeom>
            <a:avLst/>
            <a:gdLst/>
            <a:ahLst/>
            <a:cxnLst/>
            <a:rect l="l" t="t" r="r" b="b"/>
            <a:pathLst>
              <a:path w="7848" h="1688" extrusionOk="0">
                <a:moveTo>
                  <a:pt x="3829" y="1"/>
                </a:moveTo>
                <a:cubicBezTo>
                  <a:pt x="3441" y="1"/>
                  <a:pt x="3088" y="48"/>
                  <a:pt x="2810" y="166"/>
                </a:cubicBezTo>
                <a:cubicBezTo>
                  <a:pt x="1377" y="769"/>
                  <a:pt x="0" y="1349"/>
                  <a:pt x="945" y="1406"/>
                </a:cubicBezTo>
                <a:cubicBezTo>
                  <a:pt x="1679" y="1450"/>
                  <a:pt x="4567" y="1688"/>
                  <a:pt x="6171" y="1688"/>
                </a:cubicBezTo>
                <a:cubicBezTo>
                  <a:pt x="6655" y="1688"/>
                  <a:pt x="7022" y="1666"/>
                  <a:pt x="7177" y="1611"/>
                </a:cubicBezTo>
                <a:cubicBezTo>
                  <a:pt x="7848" y="1372"/>
                  <a:pt x="7620" y="803"/>
                  <a:pt x="7620" y="803"/>
                </a:cubicBezTo>
                <a:cubicBezTo>
                  <a:pt x="7620" y="803"/>
                  <a:pt x="5427" y="1"/>
                  <a:pt x="3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2"/>
          <p:cNvGrpSpPr/>
          <p:nvPr/>
        </p:nvGrpSpPr>
        <p:grpSpPr>
          <a:xfrm>
            <a:off x="8634850" y="1962254"/>
            <a:ext cx="1201590" cy="1066602"/>
            <a:chOff x="3152080" y="-2974023"/>
            <a:chExt cx="2103625" cy="1867300"/>
          </a:xfrm>
        </p:grpSpPr>
        <p:sp>
          <p:nvSpPr>
            <p:cNvPr id="111" name="Google Shape;111;p2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>
            <a:off x="8571675" y="1383787"/>
            <a:ext cx="869338" cy="488645"/>
          </a:xfrm>
          <a:custGeom>
            <a:avLst/>
            <a:gdLst/>
            <a:ahLst/>
            <a:cxnLst/>
            <a:rect l="l" t="t" r="r" b="b"/>
            <a:pathLst>
              <a:path w="6684" h="3757" extrusionOk="0">
                <a:moveTo>
                  <a:pt x="1081" y="1"/>
                </a:moveTo>
                <a:cubicBezTo>
                  <a:pt x="589" y="1"/>
                  <a:pt x="236" y="96"/>
                  <a:pt x="172" y="326"/>
                </a:cubicBezTo>
                <a:cubicBezTo>
                  <a:pt x="1" y="985"/>
                  <a:pt x="1741" y="2464"/>
                  <a:pt x="3584" y="3158"/>
                </a:cubicBezTo>
                <a:cubicBezTo>
                  <a:pt x="4689" y="3584"/>
                  <a:pt x="5624" y="3756"/>
                  <a:pt x="6157" y="3756"/>
                </a:cubicBezTo>
                <a:cubicBezTo>
                  <a:pt x="6507" y="3756"/>
                  <a:pt x="6683" y="3682"/>
                  <a:pt x="6620" y="3556"/>
                </a:cubicBezTo>
                <a:cubicBezTo>
                  <a:pt x="6461" y="3237"/>
                  <a:pt x="6006" y="2509"/>
                  <a:pt x="6006" y="2509"/>
                </a:cubicBezTo>
                <a:cubicBezTo>
                  <a:pt x="6006" y="2509"/>
                  <a:pt x="5608" y="1338"/>
                  <a:pt x="4232" y="724"/>
                </a:cubicBezTo>
                <a:cubicBezTo>
                  <a:pt x="3335" y="320"/>
                  <a:pt x="1978" y="1"/>
                  <a:pt x="10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713105" y="3823621"/>
            <a:ext cx="228000" cy="611944"/>
          </a:xfrm>
          <a:custGeom>
            <a:avLst/>
            <a:gdLst/>
            <a:ahLst/>
            <a:cxnLst/>
            <a:rect l="l" t="t" r="r" b="b"/>
            <a:pathLst>
              <a:path w="1753" h="4705" extrusionOk="0">
                <a:moveTo>
                  <a:pt x="382" y="0"/>
                </a:moveTo>
                <a:cubicBezTo>
                  <a:pt x="130" y="0"/>
                  <a:pt x="0" y="806"/>
                  <a:pt x="56" y="1798"/>
                </a:cubicBezTo>
                <a:cubicBezTo>
                  <a:pt x="113" y="2810"/>
                  <a:pt x="1398" y="4619"/>
                  <a:pt x="1398" y="4619"/>
                </a:cubicBezTo>
                <a:cubicBezTo>
                  <a:pt x="1438" y="4678"/>
                  <a:pt x="1473" y="4704"/>
                  <a:pt x="1504" y="4704"/>
                </a:cubicBezTo>
                <a:cubicBezTo>
                  <a:pt x="1727" y="4704"/>
                  <a:pt x="1752" y="3341"/>
                  <a:pt x="1603" y="2503"/>
                </a:cubicBezTo>
                <a:cubicBezTo>
                  <a:pt x="1421" y="1559"/>
                  <a:pt x="648" y="47"/>
                  <a:pt x="398" y="1"/>
                </a:cubicBezTo>
                <a:cubicBezTo>
                  <a:pt x="392" y="1"/>
                  <a:pt x="387" y="0"/>
                  <a:pt x="3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2"/>
          <p:cNvGrpSpPr/>
          <p:nvPr/>
        </p:nvGrpSpPr>
        <p:grpSpPr>
          <a:xfrm>
            <a:off x="1240125" y="4518904"/>
            <a:ext cx="1201590" cy="1066602"/>
            <a:chOff x="3152080" y="-2974023"/>
            <a:chExt cx="2103625" cy="1867300"/>
          </a:xfrm>
        </p:grpSpPr>
        <p:sp>
          <p:nvSpPr>
            <p:cNvPr id="129" name="Google Shape;129;p2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"/>
          <p:cNvSpPr/>
          <p:nvPr/>
        </p:nvSpPr>
        <p:spPr>
          <a:xfrm>
            <a:off x="1992975" y="-101762"/>
            <a:ext cx="775014" cy="451640"/>
          </a:xfrm>
          <a:custGeom>
            <a:avLst/>
            <a:gdLst/>
            <a:ahLst/>
            <a:cxnLst/>
            <a:rect l="l" t="t" r="r" b="b"/>
            <a:pathLst>
              <a:path w="3003" h="1750" extrusionOk="0">
                <a:moveTo>
                  <a:pt x="1115" y="0"/>
                </a:moveTo>
                <a:cubicBezTo>
                  <a:pt x="1035" y="35"/>
                  <a:pt x="944" y="80"/>
                  <a:pt x="864" y="137"/>
                </a:cubicBezTo>
                <a:cubicBezTo>
                  <a:pt x="239" y="523"/>
                  <a:pt x="0" y="978"/>
                  <a:pt x="284" y="1377"/>
                </a:cubicBezTo>
                <a:cubicBezTo>
                  <a:pt x="449" y="1617"/>
                  <a:pt x="770" y="1749"/>
                  <a:pt x="1077" y="1749"/>
                </a:cubicBezTo>
                <a:cubicBezTo>
                  <a:pt x="1279" y="1749"/>
                  <a:pt x="1475" y="1692"/>
                  <a:pt x="1615" y="1570"/>
                </a:cubicBezTo>
                <a:cubicBezTo>
                  <a:pt x="1615" y="1570"/>
                  <a:pt x="3003" y="501"/>
                  <a:pt x="2672" y="159"/>
                </a:cubicBezTo>
                <a:cubicBezTo>
                  <a:pt x="2616" y="91"/>
                  <a:pt x="2536" y="46"/>
                  <a:pt x="24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2"/>
          <p:cNvGrpSpPr/>
          <p:nvPr/>
        </p:nvGrpSpPr>
        <p:grpSpPr>
          <a:xfrm>
            <a:off x="5507331" y="4635662"/>
            <a:ext cx="869381" cy="551260"/>
            <a:chOff x="3655213" y="4107473"/>
            <a:chExt cx="1811210" cy="1148458"/>
          </a:xfrm>
        </p:grpSpPr>
        <p:sp>
          <p:nvSpPr>
            <p:cNvPr id="146" name="Google Shape;146;p2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2"/>
          <p:cNvGrpSpPr/>
          <p:nvPr/>
        </p:nvGrpSpPr>
        <p:grpSpPr>
          <a:xfrm rot="10800000">
            <a:off x="5507331" y="-151563"/>
            <a:ext cx="869381" cy="551260"/>
            <a:chOff x="3655213" y="4107473"/>
            <a:chExt cx="1811210" cy="1148458"/>
          </a:xfrm>
        </p:grpSpPr>
        <p:sp>
          <p:nvSpPr>
            <p:cNvPr id="151" name="Google Shape;151;p2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"/>
          <p:cNvSpPr txBox="1">
            <a:spLocks noGrp="1"/>
          </p:cNvSpPr>
          <p:nvPr>
            <p:ph type="subTitle" idx="2"/>
          </p:nvPr>
        </p:nvSpPr>
        <p:spPr>
          <a:xfrm>
            <a:off x="3927460" y="4311475"/>
            <a:ext cx="43587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56" name="Google Shape;156;p2"/>
          <p:cNvSpPr txBox="1">
            <a:spLocks noGrp="1"/>
          </p:cNvSpPr>
          <p:nvPr>
            <p:ph type="subTitle" idx="3"/>
          </p:nvPr>
        </p:nvSpPr>
        <p:spPr>
          <a:xfrm>
            <a:off x="781650" y="539400"/>
            <a:ext cx="18627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la Gothic One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5" name="Google Shape;2425;p24"/>
          <p:cNvSpPr txBox="1">
            <a:spLocks noGrp="1"/>
          </p:cNvSpPr>
          <p:nvPr>
            <p:ph type="title" idx="2"/>
          </p:nvPr>
        </p:nvSpPr>
        <p:spPr>
          <a:xfrm>
            <a:off x="1990150" y="1618250"/>
            <a:ext cx="2412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6" name="Google Shape;2426;p24"/>
          <p:cNvSpPr txBox="1">
            <a:spLocks noGrp="1"/>
          </p:cNvSpPr>
          <p:nvPr>
            <p:ph type="subTitle" idx="1"/>
          </p:nvPr>
        </p:nvSpPr>
        <p:spPr>
          <a:xfrm>
            <a:off x="1990150" y="2114220"/>
            <a:ext cx="241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27" name="Google Shape;2427;p24"/>
          <p:cNvSpPr txBox="1">
            <a:spLocks noGrp="1"/>
          </p:cNvSpPr>
          <p:nvPr>
            <p:ph type="title" idx="3"/>
          </p:nvPr>
        </p:nvSpPr>
        <p:spPr>
          <a:xfrm>
            <a:off x="6011099" y="1618250"/>
            <a:ext cx="2412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8" name="Google Shape;2428;p24"/>
          <p:cNvSpPr txBox="1">
            <a:spLocks noGrp="1"/>
          </p:cNvSpPr>
          <p:nvPr>
            <p:ph type="subTitle" idx="4"/>
          </p:nvPr>
        </p:nvSpPr>
        <p:spPr>
          <a:xfrm>
            <a:off x="6011099" y="2114220"/>
            <a:ext cx="241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29" name="Google Shape;2429;p24"/>
          <p:cNvSpPr txBox="1">
            <a:spLocks noGrp="1"/>
          </p:cNvSpPr>
          <p:nvPr>
            <p:ph type="title" idx="5"/>
          </p:nvPr>
        </p:nvSpPr>
        <p:spPr>
          <a:xfrm>
            <a:off x="1990150" y="3051657"/>
            <a:ext cx="2412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0" name="Google Shape;2430;p24"/>
          <p:cNvSpPr txBox="1">
            <a:spLocks noGrp="1"/>
          </p:cNvSpPr>
          <p:nvPr>
            <p:ph type="subTitle" idx="6"/>
          </p:nvPr>
        </p:nvSpPr>
        <p:spPr>
          <a:xfrm>
            <a:off x="1990150" y="3547626"/>
            <a:ext cx="241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1" name="Google Shape;2431;p24"/>
          <p:cNvSpPr txBox="1">
            <a:spLocks noGrp="1"/>
          </p:cNvSpPr>
          <p:nvPr>
            <p:ph type="title" idx="7"/>
          </p:nvPr>
        </p:nvSpPr>
        <p:spPr>
          <a:xfrm>
            <a:off x="6011099" y="3051657"/>
            <a:ext cx="2412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2" name="Google Shape;2432;p24"/>
          <p:cNvSpPr txBox="1">
            <a:spLocks noGrp="1"/>
          </p:cNvSpPr>
          <p:nvPr>
            <p:ph type="subTitle" idx="8"/>
          </p:nvPr>
        </p:nvSpPr>
        <p:spPr>
          <a:xfrm>
            <a:off x="6011100" y="3547626"/>
            <a:ext cx="241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433" name="Google Shape;2433;p24"/>
          <p:cNvGrpSpPr/>
          <p:nvPr/>
        </p:nvGrpSpPr>
        <p:grpSpPr>
          <a:xfrm rot="5400000">
            <a:off x="7613365" y="-429176"/>
            <a:ext cx="2077162" cy="2365253"/>
            <a:chOff x="5076050" y="2494226"/>
            <a:chExt cx="2203418" cy="2509019"/>
          </a:xfrm>
        </p:grpSpPr>
        <p:sp>
          <p:nvSpPr>
            <p:cNvPr id="2434" name="Google Shape;2434;p24"/>
            <p:cNvSpPr/>
            <p:nvPr/>
          </p:nvSpPr>
          <p:spPr>
            <a:xfrm>
              <a:off x="5076050" y="2494226"/>
              <a:ext cx="2203418" cy="2509019"/>
            </a:xfrm>
            <a:custGeom>
              <a:avLst/>
              <a:gdLst/>
              <a:ahLst/>
              <a:cxnLst/>
              <a:rect l="l" t="t" r="r" b="b"/>
              <a:pathLst>
                <a:path w="15992" h="18210" extrusionOk="0">
                  <a:moveTo>
                    <a:pt x="13273" y="0"/>
                  </a:moveTo>
                  <a:lnTo>
                    <a:pt x="10930" y="455"/>
                  </a:lnTo>
                  <a:cubicBezTo>
                    <a:pt x="10930" y="455"/>
                    <a:pt x="10088" y="705"/>
                    <a:pt x="9463" y="922"/>
                  </a:cubicBezTo>
                  <a:cubicBezTo>
                    <a:pt x="8837" y="1127"/>
                    <a:pt x="8371" y="1172"/>
                    <a:pt x="7462" y="1297"/>
                  </a:cubicBezTo>
                  <a:cubicBezTo>
                    <a:pt x="6540" y="1422"/>
                    <a:pt x="6324" y="1251"/>
                    <a:pt x="5152" y="1502"/>
                  </a:cubicBezTo>
                  <a:cubicBezTo>
                    <a:pt x="5141" y="1513"/>
                    <a:pt x="5130" y="1513"/>
                    <a:pt x="5119" y="1513"/>
                  </a:cubicBezTo>
                  <a:cubicBezTo>
                    <a:pt x="4925" y="1559"/>
                    <a:pt x="4755" y="1593"/>
                    <a:pt x="4606" y="1627"/>
                  </a:cubicBezTo>
                  <a:cubicBezTo>
                    <a:pt x="4505" y="1650"/>
                    <a:pt x="4414" y="1673"/>
                    <a:pt x="4323" y="1695"/>
                  </a:cubicBezTo>
                  <a:cubicBezTo>
                    <a:pt x="4242" y="1718"/>
                    <a:pt x="4163" y="1729"/>
                    <a:pt x="4095" y="1752"/>
                  </a:cubicBezTo>
                  <a:cubicBezTo>
                    <a:pt x="3936" y="1786"/>
                    <a:pt x="3799" y="1820"/>
                    <a:pt x="3674" y="1843"/>
                  </a:cubicBezTo>
                  <a:lnTo>
                    <a:pt x="3367" y="1877"/>
                  </a:lnTo>
                  <a:cubicBezTo>
                    <a:pt x="3299" y="1883"/>
                    <a:pt x="3231" y="1886"/>
                    <a:pt x="3160" y="1886"/>
                  </a:cubicBezTo>
                  <a:cubicBezTo>
                    <a:pt x="3089" y="1886"/>
                    <a:pt x="3015" y="1883"/>
                    <a:pt x="2935" y="1877"/>
                  </a:cubicBezTo>
                  <a:cubicBezTo>
                    <a:pt x="2264" y="1843"/>
                    <a:pt x="171" y="1797"/>
                    <a:pt x="171" y="1797"/>
                  </a:cubicBezTo>
                  <a:lnTo>
                    <a:pt x="137" y="5232"/>
                  </a:lnTo>
                  <a:lnTo>
                    <a:pt x="125" y="5664"/>
                  </a:lnTo>
                  <a:lnTo>
                    <a:pt x="103" y="8292"/>
                  </a:lnTo>
                  <a:lnTo>
                    <a:pt x="92" y="8826"/>
                  </a:lnTo>
                  <a:lnTo>
                    <a:pt x="80" y="9293"/>
                  </a:lnTo>
                  <a:lnTo>
                    <a:pt x="80" y="9850"/>
                  </a:lnTo>
                  <a:lnTo>
                    <a:pt x="69" y="10339"/>
                  </a:lnTo>
                  <a:lnTo>
                    <a:pt x="69" y="10885"/>
                  </a:lnTo>
                  <a:lnTo>
                    <a:pt x="46" y="12556"/>
                  </a:lnTo>
                  <a:lnTo>
                    <a:pt x="34" y="14047"/>
                  </a:lnTo>
                  <a:lnTo>
                    <a:pt x="34" y="14547"/>
                  </a:lnTo>
                  <a:lnTo>
                    <a:pt x="34" y="14934"/>
                  </a:lnTo>
                  <a:lnTo>
                    <a:pt x="24" y="15058"/>
                  </a:lnTo>
                  <a:lnTo>
                    <a:pt x="24" y="15491"/>
                  </a:lnTo>
                  <a:lnTo>
                    <a:pt x="24" y="16208"/>
                  </a:lnTo>
                  <a:lnTo>
                    <a:pt x="1" y="17914"/>
                  </a:lnTo>
                  <a:lnTo>
                    <a:pt x="1047" y="18209"/>
                  </a:lnTo>
                  <a:cubicBezTo>
                    <a:pt x="1047" y="18209"/>
                    <a:pt x="1434" y="17868"/>
                    <a:pt x="1684" y="17197"/>
                  </a:cubicBezTo>
                  <a:cubicBezTo>
                    <a:pt x="1934" y="16537"/>
                    <a:pt x="1968" y="16287"/>
                    <a:pt x="2389" y="15741"/>
                  </a:cubicBezTo>
                  <a:cubicBezTo>
                    <a:pt x="2809" y="15195"/>
                    <a:pt x="2184" y="14854"/>
                    <a:pt x="3481" y="14229"/>
                  </a:cubicBezTo>
                  <a:cubicBezTo>
                    <a:pt x="4777" y="13603"/>
                    <a:pt x="4402" y="14024"/>
                    <a:pt x="5323" y="13102"/>
                  </a:cubicBezTo>
                  <a:cubicBezTo>
                    <a:pt x="5357" y="13057"/>
                    <a:pt x="5403" y="13023"/>
                    <a:pt x="5437" y="12978"/>
                  </a:cubicBezTo>
                  <a:cubicBezTo>
                    <a:pt x="5585" y="12841"/>
                    <a:pt x="5698" y="12716"/>
                    <a:pt x="5801" y="12614"/>
                  </a:cubicBezTo>
                  <a:cubicBezTo>
                    <a:pt x="5880" y="12523"/>
                    <a:pt x="5960" y="12443"/>
                    <a:pt x="6017" y="12374"/>
                  </a:cubicBezTo>
                  <a:cubicBezTo>
                    <a:pt x="6153" y="12227"/>
                    <a:pt x="6256" y="12113"/>
                    <a:pt x="6358" y="11999"/>
                  </a:cubicBezTo>
                  <a:cubicBezTo>
                    <a:pt x="6403" y="11954"/>
                    <a:pt x="6461" y="11897"/>
                    <a:pt x="6506" y="11840"/>
                  </a:cubicBezTo>
                  <a:cubicBezTo>
                    <a:pt x="6574" y="11772"/>
                    <a:pt x="6631" y="11704"/>
                    <a:pt x="6711" y="11624"/>
                  </a:cubicBezTo>
                  <a:cubicBezTo>
                    <a:pt x="6734" y="11601"/>
                    <a:pt x="6756" y="11578"/>
                    <a:pt x="6790" y="11555"/>
                  </a:cubicBezTo>
                  <a:cubicBezTo>
                    <a:pt x="6881" y="11454"/>
                    <a:pt x="6984" y="11385"/>
                    <a:pt x="7075" y="11340"/>
                  </a:cubicBezTo>
                  <a:cubicBezTo>
                    <a:pt x="7131" y="11317"/>
                    <a:pt x="7177" y="11294"/>
                    <a:pt x="7234" y="11272"/>
                  </a:cubicBezTo>
                  <a:cubicBezTo>
                    <a:pt x="7575" y="11158"/>
                    <a:pt x="7939" y="11181"/>
                    <a:pt x="8462" y="10714"/>
                  </a:cubicBezTo>
                  <a:cubicBezTo>
                    <a:pt x="9213" y="10043"/>
                    <a:pt x="9509" y="9839"/>
                    <a:pt x="10305" y="9338"/>
                  </a:cubicBezTo>
                  <a:cubicBezTo>
                    <a:pt x="11101" y="8826"/>
                    <a:pt x="11135" y="9122"/>
                    <a:pt x="11897" y="8416"/>
                  </a:cubicBezTo>
                  <a:cubicBezTo>
                    <a:pt x="12648" y="7700"/>
                    <a:pt x="13523" y="7700"/>
                    <a:pt x="14069" y="7575"/>
                  </a:cubicBezTo>
                  <a:cubicBezTo>
                    <a:pt x="14615" y="7450"/>
                    <a:pt x="15616" y="6950"/>
                    <a:pt x="15616" y="6950"/>
                  </a:cubicBezTo>
                  <a:lnTo>
                    <a:pt x="15991" y="5358"/>
                  </a:lnTo>
                  <a:lnTo>
                    <a:pt x="15286" y="3640"/>
                  </a:lnTo>
                  <a:lnTo>
                    <a:pt x="15070" y="1797"/>
                  </a:lnTo>
                  <a:lnTo>
                    <a:pt x="14445" y="626"/>
                  </a:lnTo>
                  <a:lnTo>
                    <a:pt x="132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4"/>
            <p:cNvSpPr/>
            <p:nvPr/>
          </p:nvSpPr>
          <p:spPr>
            <a:xfrm>
              <a:off x="5152794" y="3132291"/>
              <a:ext cx="501528" cy="205158"/>
            </a:xfrm>
            <a:custGeom>
              <a:avLst/>
              <a:gdLst/>
              <a:ahLst/>
              <a:cxnLst/>
              <a:rect l="l" t="t" r="r" b="b"/>
              <a:pathLst>
                <a:path w="3640" h="1489" extrusionOk="0">
                  <a:moveTo>
                    <a:pt x="353" y="0"/>
                  </a:moveTo>
                  <a:cubicBezTo>
                    <a:pt x="132" y="0"/>
                    <a:pt x="1" y="32"/>
                    <a:pt x="1" y="32"/>
                  </a:cubicBezTo>
                  <a:cubicBezTo>
                    <a:pt x="1" y="32"/>
                    <a:pt x="410" y="442"/>
                    <a:pt x="1082" y="692"/>
                  </a:cubicBezTo>
                  <a:cubicBezTo>
                    <a:pt x="1752" y="942"/>
                    <a:pt x="1923" y="1033"/>
                    <a:pt x="2343" y="1159"/>
                  </a:cubicBezTo>
                  <a:cubicBezTo>
                    <a:pt x="2765" y="1283"/>
                    <a:pt x="3640" y="1488"/>
                    <a:pt x="3640" y="1488"/>
                  </a:cubicBezTo>
                  <a:cubicBezTo>
                    <a:pt x="3640" y="1488"/>
                    <a:pt x="2548" y="942"/>
                    <a:pt x="2093" y="692"/>
                  </a:cubicBezTo>
                  <a:cubicBezTo>
                    <a:pt x="1627" y="442"/>
                    <a:pt x="1456" y="192"/>
                    <a:pt x="922" y="67"/>
                  </a:cubicBezTo>
                  <a:cubicBezTo>
                    <a:pt x="699" y="16"/>
                    <a:pt x="505" y="0"/>
                    <a:pt x="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4"/>
            <p:cNvSpPr/>
            <p:nvPr/>
          </p:nvSpPr>
          <p:spPr>
            <a:xfrm>
              <a:off x="5550845" y="3135047"/>
              <a:ext cx="124004" cy="165201"/>
            </a:xfrm>
            <a:custGeom>
              <a:avLst/>
              <a:gdLst/>
              <a:ahLst/>
              <a:cxnLst/>
              <a:rect l="l" t="t" r="r" b="b"/>
              <a:pathLst>
                <a:path w="900" h="1199" extrusionOk="0">
                  <a:moveTo>
                    <a:pt x="51" y="1"/>
                  </a:moveTo>
                  <a:cubicBezTo>
                    <a:pt x="17" y="1"/>
                    <a:pt x="0" y="26"/>
                    <a:pt x="0" y="92"/>
                  </a:cubicBezTo>
                  <a:cubicBezTo>
                    <a:pt x="0" y="92"/>
                    <a:pt x="58" y="490"/>
                    <a:pt x="137" y="661"/>
                  </a:cubicBezTo>
                  <a:cubicBezTo>
                    <a:pt x="228" y="820"/>
                    <a:pt x="376" y="990"/>
                    <a:pt x="478" y="1059"/>
                  </a:cubicBezTo>
                  <a:cubicBezTo>
                    <a:pt x="563" y="1106"/>
                    <a:pt x="662" y="1199"/>
                    <a:pt x="733" y="1199"/>
                  </a:cubicBezTo>
                  <a:cubicBezTo>
                    <a:pt x="748" y="1199"/>
                    <a:pt x="762" y="1194"/>
                    <a:pt x="774" y="1184"/>
                  </a:cubicBezTo>
                  <a:cubicBezTo>
                    <a:pt x="831" y="1116"/>
                    <a:pt x="899" y="968"/>
                    <a:pt x="808" y="798"/>
                  </a:cubicBezTo>
                  <a:cubicBezTo>
                    <a:pt x="728" y="638"/>
                    <a:pt x="308" y="115"/>
                    <a:pt x="182" y="47"/>
                  </a:cubicBezTo>
                  <a:cubicBezTo>
                    <a:pt x="124" y="20"/>
                    <a:pt x="80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4"/>
            <p:cNvSpPr/>
            <p:nvPr/>
          </p:nvSpPr>
          <p:spPr>
            <a:xfrm>
              <a:off x="5400387" y="3038049"/>
              <a:ext cx="103612" cy="175397"/>
            </a:xfrm>
            <a:custGeom>
              <a:avLst/>
              <a:gdLst/>
              <a:ahLst/>
              <a:cxnLst/>
              <a:rect l="l" t="t" r="r" b="b"/>
              <a:pathLst>
                <a:path w="752" h="1273" extrusionOk="0">
                  <a:moveTo>
                    <a:pt x="149" y="0"/>
                  </a:moveTo>
                  <a:cubicBezTo>
                    <a:pt x="149" y="0"/>
                    <a:pt x="1" y="102"/>
                    <a:pt x="23" y="170"/>
                  </a:cubicBezTo>
                  <a:cubicBezTo>
                    <a:pt x="23" y="170"/>
                    <a:pt x="46" y="671"/>
                    <a:pt x="205" y="898"/>
                  </a:cubicBezTo>
                  <a:cubicBezTo>
                    <a:pt x="349" y="1089"/>
                    <a:pt x="516" y="1273"/>
                    <a:pt x="620" y="1273"/>
                  </a:cubicBezTo>
                  <a:cubicBezTo>
                    <a:pt x="640" y="1273"/>
                    <a:pt x="657" y="1266"/>
                    <a:pt x="672" y="1251"/>
                  </a:cubicBezTo>
                  <a:cubicBezTo>
                    <a:pt x="751" y="1171"/>
                    <a:pt x="751" y="751"/>
                    <a:pt x="672" y="580"/>
                  </a:cubicBezTo>
                  <a:cubicBezTo>
                    <a:pt x="581" y="42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4"/>
            <p:cNvSpPr/>
            <p:nvPr/>
          </p:nvSpPr>
          <p:spPr>
            <a:xfrm>
              <a:off x="5190409" y="3005670"/>
              <a:ext cx="172504" cy="124693"/>
            </a:xfrm>
            <a:custGeom>
              <a:avLst/>
              <a:gdLst/>
              <a:ahLst/>
              <a:cxnLst/>
              <a:rect l="l" t="t" r="r" b="b"/>
              <a:pathLst>
                <a:path w="1252" h="905" extrusionOk="0">
                  <a:moveTo>
                    <a:pt x="92" y="1"/>
                  </a:moveTo>
                  <a:cubicBezTo>
                    <a:pt x="38" y="1"/>
                    <a:pt x="3" y="13"/>
                    <a:pt x="1" y="41"/>
                  </a:cubicBezTo>
                  <a:cubicBezTo>
                    <a:pt x="1" y="41"/>
                    <a:pt x="160" y="440"/>
                    <a:pt x="387" y="565"/>
                  </a:cubicBezTo>
                  <a:cubicBezTo>
                    <a:pt x="592" y="672"/>
                    <a:pt x="1022" y="904"/>
                    <a:pt x="1162" y="904"/>
                  </a:cubicBezTo>
                  <a:cubicBezTo>
                    <a:pt x="1186" y="904"/>
                    <a:pt x="1201" y="898"/>
                    <a:pt x="1206" y="883"/>
                  </a:cubicBezTo>
                  <a:cubicBezTo>
                    <a:pt x="1252" y="781"/>
                    <a:pt x="910" y="314"/>
                    <a:pt x="774" y="213"/>
                  </a:cubicBezTo>
                  <a:cubicBezTo>
                    <a:pt x="660" y="133"/>
                    <a:pt x="271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4"/>
            <p:cNvSpPr/>
            <p:nvPr/>
          </p:nvSpPr>
          <p:spPr>
            <a:xfrm>
              <a:off x="5434833" y="3355635"/>
              <a:ext cx="207087" cy="68340"/>
            </a:xfrm>
            <a:custGeom>
              <a:avLst/>
              <a:gdLst/>
              <a:ahLst/>
              <a:cxnLst/>
              <a:rect l="l" t="t" r="r" b="b"/>
              <a:pathLst>
                <a:path w="1503" h="496" extrusionOk="0">
                  <a:moveTo>
                    <a:pt x="998" y="0"/>
                  </a:moveTo>
                  <a:cubicBezTo>
                    <a:pt x="913" y="0"/>
                    <a:pt x="831" y="4"/>
                    <a:pt x="774" y="15"/>
                  </a:cubicBezTo>
                  <a:cubicBezTo>
                    <a:pt x="604" y="61"/>
                    <a:pt x="205" y="163"/>
                    <a:pt x="104" y="266"/>
                  </a:cubicBezTo>
                  <a:cubicBezTo>
                    <a:pt x="1" y="368"/>
                    <a:pt x="149" y="459"/>
                    <a:pt x="319" y="481"/>
                  </a:cubicBezTo>
                  <a:cubicBezTo>
                    <a:pt x="374" y="489"/>
                    <a:pt x="469" y="496"/>
                    <a:pt x="577" y="496"/>
                  </a:cubicBezTo>
                  <a:cubicBezTo>
                    <a:pt x="781" y="496"/>
                    <a:pt x="1031" y="472"/>
                    <a:pt x="1150" y="390"/>
                  </a:cubicBezTo>
                  <a:cubicBezTo>
                    <a:pt x="1343" y="266"/>
                    <a:pt x="1502" y="38"/>
                    <a:pt x="1343" y="15"/>
                  </a:cubicBezTo>
                  <a:cubicBezTo>
                    <a:pt x="1343" y="15"/>
                    <a:pt x="1166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4"/>
            <p:cNvSpPr/>
            <p:nvPr/>
          </p:nvSpPr>
          <p:spPr>
            <a:xfrm>
              <a:off x="5209285" y="3304518"/>
              <a:ext cx="239879" cy="72474"/>
            </a:xfrm>
            <a:custGeom>
              <a:avLst/>
              <a:gdLst/>
              <a:ahLst/>
              <a:cxnLst/>
              <a:rect l="l" t="t" r="r" b="b"/>
              <a:pathLst>
                <a:path w="1741" h="526" extrusionOk="0">
                  <a:moveTo>
                    <a:pt x="1260" y="1"/>
                  </a:moveTo>
                  <a:cubicBezTo>
                    <a:pt x="1189" y="1"/>
                    <a:pt x="1100" y="3"/>
                    <a:pt x="990" y="11"/>
                  </a:cubicBezTo>
                  <a:cubicBezTo>
                    <a:pt x="649" y="33"/>
                    <a:pt x="490" y="11"/>
                    <a:pt x="364" y="113"/>
                  </a:cubicBezTo>
                  <a:cubicBezTo>
                    <a:pt x="239" y="215"/>
                    <a:pt x="0" y="329"/>
                    <a:pt x="91" y="409"/>
                  </a:cubicBezTo>
                  <a:cubicBezTo>
                    <a:pt x="153" y="471"/>
                    <a:pt x="408" y="526"/>
                    <a:pt x="705" y="526"/>
                  </a:cubicBezTo>
                  <a:cubicBezTo>
                    <a:pt x="790" y="526"/>
                    <a:pt x="879" y="521"/>
                    <a:pt x="967" y="511"/>
                  </a:cubicBezTo>
                  <a:cubicBezTo>
                    <a:pt x="1365" y="477"/>
                    <a:pt x="1615" y="409"/>
                    <a:pt x="1683" y="306"/>
                  </a:cubicBezTo>
                  <a:cubicBezTo>
                    <a:pt x="1741" y="204"/>
                    <a:pt x="1570" y="11"/>
                    <a:pt x="1468" y="11"/>
                  </a:cubicBezTo>
                  <a:cubicBezTo>
                    <a:pt x="1468" y="11"/>
                    <a:pt x="1402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4"/>
            <p:cNvSpPr/>
            <p:nvPr/>
          </p:nvSpPr>
          <p:spPr>
            <a:xfrm>
              <a:off x="5093273" y="3210276"/>
              <a:ext cx="174157" cy="77020"/>
            </a:xfrm>
            <a:custGeom>
              <a:avLst/>
              <a:gdLst/>
              <a:ahLst/>
              <a:cxnLst/>
              <a:rect l="l" t="t" r="r" b="b"/>
              <a:pathLst>
                <a:path w="1264" h="559" extrusionOk="0">
                  <a:moveTo>
                    <a:pt x="445" y="1"/>
                  </a:moveTo>
                  <a:cubicBezTo>
                    <a:pt x="433" y="1"/>
                    <a:pt x="422" y="1"/>
                    <a:pt x="410" y="1"/>
                  </a:cubicBezTo>
                  <a:cubicBezTo>
                    <a:pt x="273" y="12"/>
                    <a:pt x="137" y="24"/>
                    <a:pt x="12" y="35"/>
                  </a:cubicBezTo>
                  <a:lnTo>
                    <a:pt x="0" y="467"/>
                  </a:lnTo>
                  <a:cubicBezTo>
                    <a:pt x="210" y="520"/>
                    <a:pt x="440" y="559"/>
                    <a:pt x="618" y="559"/>
                  </a:cubicBezTo>
                  <a:cubicBezTo>
                    <a:pt x="672" y="559"/>
                    <a:pt x="721" y="555"/>
                    <a:pt x="763" y="547"/>
                  </a:cubicBezTo>
                  <a:cubicBezTo>
                    <a:pt x="1115" y="490"/>
                    <a:pt x="1263" y="490"/>
                    <a:pt x="1263" y="399"/>
                  </a:cubicBezTo>
                  <a:cubicBezTo>
                    <a:pt x="1263" y="320"/>
                    <a:pt x="1183" y="171"/>
                    <a:pt x="1036" y="149"/>
                  </a:cubicBezTo>
                  <a:cubicBezTo>
                    <a:pt x="1036" y="149"/>
                    <a:pt x="761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4"/>
            <p:cNvSpPr/>
            <p:nvPr/>
          </p:nvSpPr>
          <p:spPr>
            <a:xfrm>
              <a:off x="5710671" y="2702689"/>
              <a:ext cx="258756" cy="158312"/>
            </a:xfrm>
            <a:custGeom>
              <a:avLst/>
              <a:gdLst/>
              <a:ahLst/>
              <a:cxnLst/>
              <a:rect l="l" t="t" r="r" b="b"/>
              <a:pathLst>
                <a:path w="1878" h="1149" extrusionOk="0">
                  <a:moveTo>
                    <a:pt x="513" y="0"/>
                  </a:moveTo>
                  <a:cubicBezTo>
                    <a:pt x="319" y="46"/>
                    <a:pt x="149" y="80"/>
                    <a:pt x="0" y="114"/>
                  </a:cubicBezTo>
                  <a:cubicBezTo>
                    <a:pt x="364" y="433"/>
                    <a:pt x="490" y="706"/>
                    <a:pt x="979" y="921"/>
                  </a:cubicBezTo>
                  <a:cubicBezTo>
                    <a:pt x="1445" y="1139"/>
                    <a:pt x="1807" y="1149"/>
                    <a:pt x="1868" y="1149"/>
                  </a:cubicBezTo>
                  <a:cubicBezTo>
                    <a:pt x="1874" y="1149"/>
                    <a:pt x="1877" y="1149"/>
                    <a:pt x="1877" y="1149"/>
                  </a:cubicBezTo>
                  <a:cubicBezTo>
                    <a:pt x="1877" y="1149"/>
                    <a:pt x="1547" y="660"/>
                    <a:pt x="945" y="273"/>
                  </a:cubicBezTo>
                  <a:cubicBezTo>
                    <a:pt x="763" y="160"/>
                    <a:pt x="626" y="8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4"/>
            <p:cNvSpPr/>
            <p:nvPr/>
          </p:nvSpPr>
          <p:spPr>
            <a:xfrm>
              <a:off x="5539960" y="2748019"/>
              <a:ext cx="42299" cy="33481"/>
            </a:xfrm>
            <a:custGeom>
              <a:avLst/>
              <a:gdLst/>
              <a:ahLst/>
              <a:cxnLst/>
              <a:rect l="l" t="t" r="r" b="b"/>
              <a:pathLst>
                <a:path w="307" h="243" extrusionOk="0">
                  <a:moveTo>
                    <a:pt x="307" y="1"/>
                  </a:moveTo>
                  <a:lnTo>
                    <a:pt x="0" y="35"/>
                  </a:lnTo>
                  <a:cubicBezTo>
                    <a:pt x="46" y="104"/>
                    <a:pt x="79" y="149"/>
                    <a:pt x="102" y="172"/>
                  </a:cubicBezTo>
                  <a:cubicBezTo>
                    <a:pt x="162" y="214"/>
                    <a:pt x="206" y="243"/>
                    <a:pt x="238" y="243"/>
                  </a:cubicBezTo>
                  <a:cubicBezTo>
                    <a:pt x="267" y="243"/>
                    <a:pt x="285" y="219"/>
                    <a:pt x="296" y="160"/>
                  </a:cubicBezTo>
                  <a:cubicBezTo>
                    <a:pt x="296" y="160"/>
                    <a:pt x="307" y="92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4"/>
            <p:cNvSpPr/>
            <p:nvPr/>
          </p:nvSpPr>
          <p:spPr>
            <a:xfrm>
              <a:off x="5624558" y="2718258"/>
              <a:ext cx="94105" cy="185180"/>
            </a:xfrm>
            <a:custGeom>
              <a:avLst/>
              <a:gdLst/>
              <a:ahLst/>
              <a:cxnLst/>
              <a:rect l="l" t="t" r="r" b="b"/>
              <a:pathLst>
                <a:path w="683" h="1344" extrusionOk="0">
                  <a:moveTo>
                    <a:pt x="219" y="1"/>
                  </a:moveTo>
                  <a:cubicBezTo>
                    <a:pt x="206" y="1"/>
                    <a:pt x="194" y="4"/>
                    <a:pt x="182" y="12"/>
                  </a:cubicBezTo>
                  <a:cubicBezTo>
                    <a:pt x="91" y="80"/>
                    <a:pt x="0" y="490"/>
                    <a:pt x="57" y="672"/>
                  </a:cubicBezTo>
                  <a:cubicBezTo>
                    <a:pt x="102" y="854"/>
                    <a:pt x="455" y="1343"/>
                    <a:pt x="455" y="1343"/>
                  </a:cubicBezTo>
                  <a:cubicBezTo>
                    <a:pt x="455" y="1343"/>
                    <a:pt x="615" y="1275"/>
                    <a:pt x="603" y="1207"/>
                  </a:cubicBezTo>
                  <a:cubicBezTo>
                    <a:pt x="603" y="1207"/>
                    <a:pt x="683" y="706"/>
                    <a:pt x="569" y="456"/>
                  </a:cubicBezTo>
                  <a:cubicBezTo>
                    <a:pt x="458" y="224"/>
                    <a:pt x="320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4"/>
            <p:cNvSpPr/>
            <p:nvPr/>
          </p:nvSpPr>
          <p:spPr>
            <a:xfrm>
              <a:off x="5757655" y="2826141"/>
              <a:ext cx="150596" cy="152801"/>
            </a:xfrm>
            <a:custGeom>
              <a:avLst/>
              <a:gdLst/>
              <a:ahLst/>
              <a:cxnLst/>
              <a:rect l="l" t="t" r="r" b="b"/>
              <a:pathLst>
                <a:path w="1093" h="1109" extrusionOk="0">
                  <a:moveTo>
                    <a:pt x="98" y="1"/>
                  </a:moveTo>
                  <a:cubicBezTo>
                    <a:pt x="85" y="1"/>
                    <a:pt x="75" y="5"/>
                    <a:pt x="69" y="14"/>
                  </a:cubicBezTo>
                  <a:cubicBezTo>
                    <a:pt x="1" y="116"/>
                    <a:pt x="240" y="628"/>
                    <a:pt x="365" y="765"/>
                  </a:cubicBezTo>
                  <a:cubicBezTo>
                    <a:pt x="471" y="871"/>
                    <a:pt x="888" y="1108"/>
                    <a:pt x="1040" y="1108"/>
                  </a:cubicBezTo>
                  <a:cubicBezTo>
                    <a:pt x="1067" y="1108"/>
                    <a:pt x="1086" y="1101"/>
                    <a:pt x="1092" y="1083"/>
                  </a:cubicBezTo>
                  <a:cubicBezTo>
                    <a:pt x="1092" y="1083"/>
                    <a:pt x="1001" y="662"/>
                    <a:pt x="797" y="492"/>
                  </a:cubicBezTo>
                  <a:cubicBezTo>
                    <a:pt x="623" y="338"/>
                    <a:pt x="219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4"/>
            <p:cNvSpPr/>
            <p:nvPr/>
          </p:nvSpPr>
          <p:spPr>
            <a:xfrm>
              <a:off x="5879867" y="2703240"/>
              <a:ext cx="257102" cy="94381"/>
            </a:xfrm>
            <a:custGeom>
              <a:avLst/>
              <a:gdLst/>
              <a:ahLst/>
              <a:cxnLst/>
              <a:rect l="l" t="t" r="r" b="b"/>
              <a:pathLst>
                <a:path w="1866" h="685" extrusionOk="0">
                  <a:moveTo>
                    <a:pt x="163" y="0"/>
                  </a:moveTo>
                  <a:cubicBezTo>
                    <a:pt x="64" y="0"/>
                    <a:pt x="18" y="10"/>
                    <a:pt x="13" y="53"/>
                  </a:cubicBezTo>
                  <a:cubicBezTo>
                    <a:pt x="1" y="133"/>
                    <a:pt x="46" y="292"/>
                    <a:pt x="183" y="349"/>
                  </a:cubicBezTo>
                  <a:cubicBezTo>
                    <a:pt x="183" y="349"/>
                    <a:pt x="445" y="565"/>
                    <a:pt x="774" y="611"/>
                  </a:cubicBezTo>
                  <a:cubicBezTo>
                    <a:pt x="1044" y="648"/>
                    <a:pt x="1313" y="685"/>
                    <a:pt x="1502" y="685"/>
                  </a:cubicBezTo>
                  <a:cubicBezTo>
                    <a:pt x="1544" y="685"/>
                    <a:pt x="1582" y="683"/>
                    <a:pt x="1616" y="679"/>
                  </a:cubicBezTo>
                  <a:cubicBezTo>
                    <a:pt x="1798" y="656"/>
                    <a:pt x="1866" y="599"/>
                    <a:pt x="1752" y="520"/>
                  </a:cubicBezTo>
                  <a:cubicBezTo>
                    <a:pt x="1650" y="429"/>
                    <a:pt x="900" y="19"/>
                    <a:pt x="536" y="7"/>
                  </a:cubicBezTo>
                  <a:cubicBezTo>
                    <a:pt x="368" y="7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4"/>
            <p:cNvSpPr/>
            <p:nvPr/>
          </p:nvSpPr>
          <p:spPr>
            <a:xfrm>
              <a:off x="5718525" y="3797913"/>
              <a:ext cx="233541" cy="401360"/>
            </a:xfrm>
            <a:custGeom>
              <a:avLst/>
              <a:gdLst/>
              <a:ahLst/>
              <a:cxnLst/>
              <a:rect l="l" t="t" r="r" b="b"/>
              <a:pathLst>
                <a:path w="1695" h="2913" extrusionOk="0">
                  <a:moveTo>
                    <a:pt x="1" y="1"/>
                  </a:moveTo>
                  <a:cubicBezTo>
                    <a:pt x="12" y="35"/>
                    <a:pt x="524" y="1104"/>
                    <a:pt x="729" y="1582"/>
                  </a:cubicBezTo>
                  <a:cubicBezTo>
                    <a:pt x="933" y="2060"/>
                    <a:pt x="911" y="2366"/>
                    <a:pt x="1263" y="2799"/>
                  </a:cubicBezTo>
                  <a:cubicBezTo>
                    <a:pt x="1297" y="2844"/>
                    <a:pt x="1320" y="2879"/>
                    <a:pt x="1354" y="2912"/>
                  </a:cubicBezTo>
                  <a:cubicBezTo>
                    <a:pt x="1490" y="2765"/>
                    <a:pt x="1593" y="2651"/>
                    <a:pt x="1695" y="2537"/>
                  </a:cubicBezTo>
                  <a:cubicBezTo>
                    <a:pt x="1649" y="2435"/>
                    <a:pt x="1581" y="2321"/>
                    <a:pt x="1513" y="2196"/>
                  </a:cubicBezTo>
                  <a:cubicBezTo>
                    <a:pt x="1138" y="1593"/>
                    <a:pt x="1058" y="1423"/>
                    <a:pt x="808" y="1059"/>
                  </a:cubicBezTo>
                  <a:cubicBezTo>
                    <a:pt x="558" y="706"/>
                    <a:pt x="12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4"/>
            <p:cNvSpPr/>
            <p:nvPr/>
          </p:nvSpPr>
          <p:spPr>
            <a:xfrm>
              <a:off x="5649634" y="3827674"/>
              <a:ext cx="70545" cy="190829"/>
            </a:xfrm>
            <a:custGeom>
              <a:avLst/>
              <a:gdLst/>
              <a:ahLst/>
              <a:cxnLst/>
              <a:rect l="l" t="t" r="r" b="b"/>
              <a:pathLst>
                <a:path w="512" h="1385" extrusionOk="0">
                  <a:moveTo>
                    <a:pt x="305" y="1"/>
                  </a:moveTo>
                  <a:cubicBezTo>
                    <a:pt x="302" y="1"/>
                    <a:pt x="299" y="1"/>
                    <a:pt x="296" y="1"/>
                  </a:cubicBezTo>
                  <a:cubicBezTo>
                    <a:pt x="216" y="12"/>
                    <a:pt x="69" y="92"/>
                    <a:pt x="34" y="274"/>
                  </a:cubicBezTo>
                  <a:cubicBezTo>
                    <a:pt x="0" y="456"/>
                    <a:pt x="0" y="1127"/>
                    <a:pt x="69" y="1252"/>
                  </a:cubicBezTo>
                  <a:cubicBezTo>
                    <a:pt x="105" y="1332"/>
                    <a:pt x="132" y="1385"/>
                    <a:pt x="168" y="1385"/>
                  </a:cubicBezTo>
                  <a:cubicBezTo>
                    <a:pt x="188" y="1385"/>
                    <a:pt x="210" y="1368"/>
                    <a:pt x="239" y="1332"/>
                  </a:cubicBezTo>
                  <a:cubicBezTo>
                    <a:pt x="239" y="1332"/>
                    <a:pt x="433" y="979"/>
                    <a:pt x="466" y="797"/>
                  </a:cubicBezTo>
                  <a:cubicBezTo>
                    <a:pt x="512" y="616"/>
                    <a:pt x="501" y="388"/>
                    <a:pt x="455" y="274"/>
                  </a:cubicBezTo>
                  <a:cubicBezTo>
                    <a:pt x="411" y="164"/>
                    <a:pt x="389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4"/>
            <p:cNvSpPr/>
            <p:nvPr/>
          </p:nvSpPr>
          <p:spPr>
            <a:xfrm>
              <a:off x="5704333" y="3997008"/>
              <a:ext cx="83221" cy="180495"/>
            </a:xfrm>
            <a:custGeom>
              <a:avLst/>
              <a:gdLst/>
              <a:ahLst/>
              <a:cxnLst/>
              <a:rect l="l" t="t" r="r" b="b"/>
              <a:pathLst>
                <a:path w="604" h="1310" extrusionOk="0">
                  <a:moveTo>
                    <a:pt x="462" y="0"/>
                  </a:moveTo>
                  <a:cubicBezTo>
                    <a:pt x="460" y="0"/>
                    <a:pt x="458" y="0"/>
                    <a:pt x="456" y="1"/>
                  </a:cubicBezTo>
                  <a:cubicBezTo>
                    <a:pt x="331" y="12"/>
                    <a:pt x="81" y="342"/>
                    <a:pt x="36" y="524"/>
                  </a:cubicBezTo>
                  <a:cubicBezTo>
                    <a:pt x="1" y="706"/>
                    <a:pt x="92" y="1308"/>
                    <a:pt x="92" y="1308"/>
                  </a:cubicBezTo>
                  <a:cubicBezTo>
                    <a:pt x="92" y="1308"/>
                    <a:pt x="107" y="1309"/>
                    <a:pt x="130" y="1309"/>
                  </a:cubicBezTo>
                  <a:cubicBezTo>
                    <a:pt x="185" y="1309"/>
                    <a:pt x="281" y="1303"/>
                    <a:pt x="297" y="1263"/>
                  </a:cubicBezTo>
                  <a:cubicBezTo>
                    <a:pt x="297" y="1263"/>
                    <a:pt x="581" y="853"/>
                    <a:pt x="592" y="569"/>
                  </a:cubicBezTo>
                  <a:cubicBezTo>
                    <a:pt x="604" y="290"/>
                    <a:pt x="57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4"/>
            <p:cNvSpPr/>
            <p:nvPr/>
          </p:nvSpPr>
          <p:spPr>
            <a:xfrm>
              <a:off x="5804638" y="4145398"/>
              <a:ext cx="70820" cy="136956"/>
            </a:xfrm>
            <a:custGeom>
              <a:avLst/>
              <a:gdLst/>
              <a:ahLst/>
              <a:cxnLst/>
              <a:rect l="l" t="t" r="r" b="b"/>
              <a:pathLst>
                <a:path w="514" h="994" extrusionOk="0">
                  <a:moveTo>
                    <a:pt x="140" y="0"/>
                  </a:moveTo>
                  <a:cubicBezTo>
                    <a:pt x="135" y="0"/>
                    <a:pt x="131" y="1"/>
                    <a:pt x="126" y="4"/>
                  </a:cubicBezTo>
                  <a:cubicBezTo>
                    <a:pt x="24" y="61"/>
                    <a:pt x="1" y="630"/>
                    <a:pt x="58" y="812"/>
                  </a:cubicBezTo>
                  <a:cubicBezTo>
                    <a:pt x="69" y="857"/>
                    <a:pt x="104" y="925"/>
                    <a:pt x="149" y="994"/>
                  </a:cubicBezTo>
                  <a:cubicBezTo>
                    <a:pt x="297" y="857"/>
                    <a:pt x="410" y="732"/>
                    <a:pt x="513" y="630"/>
                  </a:cubicBezTo>
                  <a:cubicBezTo>
                    <a:pt x="405" y="371"/>
                    <a:pt x="226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4"/>
            <p:cNvSpPr/>
            <p:nvPr/>
          </p:nvSpPr>
          <p:spPr>
            <a:xfrm>
              <a:off x="5743050" y="3777522"/>
              <a:ext cx="190278" cy="103750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448" y="0"/>
                  </a:moveTo>
                  <a:cubicBezTo>
                    <a:pt x="232" y="0"/>
                    <a:pt x="0" y="77"/>
                    <a:pt x="107" y="183"/>
                  </a:cubicBezTo>
                  <a:cubicBezTo>
                    <a:pt x="107" y="183"/>
                    <a:pt x="391" y="467"/>
                    <a:pt x="551" y="536"/>
                  </a:cubicBezTo>
                  <a:cubicBezTo>
                    <a:pt x="705" y="602"/>
                    <a:pt x="1060" y="753"/>
                    <a:pt x="1218" y="753"/>
                  </a:cubicBezTo>
                  <a:cubicBezTo>
                    <a:pt x="1223" y="753"/>
                    <a:pt x="1228" y="752"/>
                    <a:pt x="1233" y="752"/>
                  </a:cubicBezTo>
                  <a:cubicBezTo>
                    <a:pt x="1380" y="729"/>
                    <a:pt x="1312" y="581"/>
                    <a:pt x="1198" y="456"/>
                  </a:cubicBezTo>
                  <a:cubicBezTo>
                    <a:pt x="1085" y="343"/>
                    <a:pt x="710" y="24"/>
                    <a:pt x="493" y="1"/>
                  </a:cubicBezTo>
                  <a:cubicBezTo>
                    <a:pt x="478" y="1"/>
                    <a:pt x="463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4"/>
            <p:cNvSpPr/>
            <p:nvPr/>
          </p:nvSpPr>
          <p:spPr>
            <a:xfrm>
              <a:off x="5875320" y="3920952"/>
              <a:ext cx="198269" cy="136129"/>
            </a:xfrm>
            <a:custGeom>
              <a:avLst/>
              <a:gdLst/>
              <a:ahLst/>
              <a:cxnLst/>
              <a:rect l="l" t="t" r="r" b="b"/>
              <a:pathLst>
                <a:path w="1439" h="988" extrusionOk="0">
                  <a:moveTo>
                    <a:pt x="163" y="0"/>
                  </a:moveTo>
                  <a:cubicBezTo>
                    <a:pt x="145" y="0"/>
                    <a:pt x="128" y="2"/>
                    <a:pt x="114" y="7"/>
                  </a:cubicBezTo>
                  <a:cubicBezTo>
                    <a:pt x="0" y="52"/>
                    <a:pt x="23" y="302"/>
                    <a:pt x="102" y="371"/>
                  </a:cubicBezTo>
                  <a:cubicBezTo>
                    <a:pt x="102" y="371"/>
                    <a:pt x="205" y="484"/>
                    <a:pt x="478" y="666"/>
                  </a:cubicBezTo>
                  <a:cubicBezTo>
                    <a:pt x="739" y="851"/>
                    <a:pt x="864" y="974"/>
                    <a:pt x="1014" y="974"/>
                  </a:cubicBezTo>
                  <a:cubicBezTo>
                    <a:pt x="1021" y="974"/>
                    <a:pt x="1028" y="974"/>
                    <a:pt x="1035" y="973"/>
                  </a:cubicBezTo>
                  <a:cubicBezTo>
                    <a:pt x="1120" y="973"/>
                    <a:pt x="1223" y="987"/>
                    <a:pt x="1303" y="987"/>
                  </a:cubicBezTo>
                  <a:cubicBezTo>
                    <a:pt x="1382" y="987"/>
                    <a:pt x="1439" y="973"/>
                    <a:pt x="1433" y="917"/>
                  </a:cubicBezTo>
                  <a:cubicBezTo>
                    <a:pt x="1421" y="791"/>
                    <a:pt x="1148" y="495"/>
                    <a:pt x="807" y="291"/>
                  </a:cubicBezTo>
                  <a:cubicBezTo>
                    <a:pt x="509" y="102"/>
                    <a:pt x="290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4"/>
            <p:cNvSpPr/>
            <p:nvPr/>
          </p:nvSpPr>
          <p:spPr>
            <a:xfrm>
              <a:off x="5969287" y="4089872"/>
              <a:ext cx="31414" cy="35823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5" y="0"/>
                  </a:moveTo>
                  <a:cubicBezTo>
                    <a:pt x="86" y="0"/>
                    <a:pt x="71" y="7"/>
                    <a:pt x="57" y="20"/>
                  </a:cubicBezTo>
                  <a:cubicBezTo>
                    <a:pt x="23" y="65"/>
                    <a:pt x="0" y="168"/>
                    <a:pt x="23" y="259"/>
                  </a:cubicBezTo>
                  <a:cubicBezTo>
                    <a:pt x="91" y="191"/>
                    <a:pt x="148" y="123"/>
                    <a:pt x="228" y="43"/>
                  </a:cubicBezTo>
                  <a:cubicBezTo>
                    <a:pt x="173" y="15"/>
                    <a:pt x="134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4"/>
            <p:cNvSpPr/>
            <p:nvPr/>
          </p:nvSpPr>
          <p:spPr>
            <a:xfrm>
              <a:off x="5079219" y="4313629"/>
              <a:ext cx="277494" cy="413761"/>
            </a:xfrm>
            <a:custGeom>
              <a:avLst/>
              <a:gdLst/>
              <a:ahLst/>
              <a:cxnLst/>
              <a:rect l="l" t="t" r="r" b="b"/>
              <a:pathLst>
                <a:path w="2014" h="3003" extrusionOk="0">
                  <a:moveTo>
                    <a:pt x="2013" y="0"/>
                  </a:moveTo>
                  <a:lnTo>
                    <a:pt x="2013" y="0"/>
                  </a:lnTo>
                  <a:cubicBezTo>
                    <a:pt x="1990" y="23"/>
                    <a:pt x="1229" y="933"/>
                    <a:pt x="876" y="1319"/>
                  </a:cubicBezTo>
                  <a:cubicBezTo>
                    <a:pt x="535" y="1706"/>
                    <a:pt x="251" y="1808"/>
                    <a:pt x="1" y="2286"/>
                  </a:cubicBezTo>
                  <a:lnTo>
                    <a:pt x="1" y="3003"/>
                  </a:lnTo>
                  <a:cubicBezTo>
                    <a:pt x="182" y="2854"/>
                    <a:pt x="421" y="2616"/>
                    <a:pt x="637" y="2297"/>
                  </a:cubicBezTo>
                  <a:cubicBezTo>
                    <a:pt x="1047" y="1706"/>
                    <a:pt x="1161" y="1558"/>
                    <a:pt x="1388" y="1183"/>
                  </a:cubicBezTo>
                  <a:cubicBezTo>
                    <a:pt x="1604" y="807"/>
                    <a:pt x="2002" y="23"/>
                    <a:pt x="2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>
              <a:off x="5130887" y="4282215"/>
              <a:ext cx="194411" cy="89559"/>
            </a:xfrm>
            <a:custGeom>
              <a:avLst/>
              <a:gdLst/>
              <a:ahLst/>
              <a:cxnLst/>
              <a:rect l="l" t="t" r="r" b="b"/>
              <a:pathLst>
                <a:path w="1411" h="650" extrusionOk="0">
                  <a:moveTo>
                    <a:pt x="1090" y="0"/>
                  </a:moveTo>
                  <a:cubicBezTo>
                    <a:pt x="1062" y="0"/>
                    <a:pt x="1032" y="4"/>
                    <a:pt x="1001" y="11"/>
                  </a:cubicBezTo>
                  <a:cubicBezTo>
                    <a:pt x="819" y="57"/>
                    <a:pt x="217" y="330"/>
                    <a:pt x="126" y="444"/>
                  </a:cubicBezTo>
                  <a:cubicBezTo>
                    <a:pt x="35" y="546"/>
                    <a:pt x="0" y="603"/>
                    <a:pt x="114" y="637"/>
                  </a:cubicBezTo>
                  <a:cubicBezTo>
                    <a:pt x="114" y="637"/>
                    <a:pt x="260" y="649"/>
                    <a:pt x="416" y="649"/>
                  </a:cubicBezTo>
                  <a:cubicBezTo>
                    <a:pt x="522" y="649"/>
                    <a:pt x="632" y="644"/>
                    <a:pt x="706" y="626"/>
                  </a:cubicBezTo>
                  <a:cubicBezTo>
                    <a:pt x="887" y="580"/>
                    <a:pt x="1081" y="478"/>
                    <a:pt x="1172" y="398"/>
                  </a:cubicBezTo>
                  <a:cubicBezTo>
                    <a:pt x="1251" y="307"/>
                    <a:pt x="1411" y="216"/>
                    <a:pt x="1354" y="137"/>
                  </a:cubicBezTo>
                  <a:cubicBezTo>
                    <a:pt x="1317" y="81"/>
                    <a:pt x="1224" y="0"/>
                    <a:pt x="1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4"/>
            <p:cNvSpPr/>
            <p:nvPr/>
          </p:nvSpPr>
          <p:spPr>
            <a:xfrm>
              <a:off x="5080735" y="4417516"/>
              <a:ext cx="124004" cy="81154"/>
            </a:xfrm>
            <a:custGeom>
              <a:avLst/>
              <a:gdLst/>
              <a:ahLst/>
              <a:cxnLst/>
              <a:rect l="l" t="t" r="r" b="b"/>
              <a:pathLst>
                <a:path w="900" h="589" extrusionOk="0">
                  <a:moveTo>
                    <a:pt x="274" y="0"/>
                  </a:moveTo>
                  <a:cubicBezTo>
                    <a:pt x="240" y="0"/>
                    <a:pt x="209" y="3"/>
                    <a:pt x="182" y="8"/>
                  </a:cubicBezTo>
                  <a:cubicBezTo>
                    <a:pt x="137" y="19"/>
                    <a:pt x="69" y="53"/>
                    <a:pt x="0" y="88"/>
                  </a:cubicBezTo>
                  <a:lnTo>
                    <a:pt x="0" y="588"/>
                  </a:lnTo>
                  <a:cubicBezTo>
                    <a:pt x="126" y="588"/>
                    <a:pt x="273" y="576"/>
                    <a:pt x="376" y="531"/>
                  </a:cubicBezTo>
                  <a:cubicBezTo>
                    <a:pt x="637" y="429"/>
                    <a:pt x="899" y="270"/>
                    <a:pt x="831" y="167"/>
                  </a:cubicBezTo>
                  <a:cubicBezTo>
                    <a:pt x="782" y="80"/>
                    <a:pt x="475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4"/>
            <p:cNvSpPr/>
            <p:nvPr/>
          </p:nvSpPr>
          <p:spPr>
            <a:xfrm>
              <a:off x="5079219" y="4551715"/>
              <a:ext cx="6338" cy="17361"/>
            </a:xfrm>
            <a:custGeom>
              <a:avLst/>
              <a:gdLst/>
              <a:ahLst/>
              <a:cxnLst/>
              <a:rect l="l" t="t" r="r" b="b"/>
              <a:pathLst>
                <a:path w="46" h="126" extrusionOk="0">
                  <a:moveTo>
                    <a:pt x="11" y="1"/>
                  </a:moveTo>
                  <a:lnTo>
                    <a:pt x="1" y="125"/>
                  </a:lnTo>
                  <a:cubicBezTo>
                    <a:pt x="34" y="69"/>
                    <a:pt x="46" y="24"/>
                    <a:pt x="23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4"/>
            <p:cNvSpPr/>
            <p:nvPr/>
          </p:nvSpPr>
          <p:spPr>
            <a:xfrm>
              <a:off x="5350235" y="4345043"/>
              <a:ext cx="72198" cy="187522"/>
            </a:xfrm>
            <a:custGeom>
              <a:avLst/>
              <a:gdLst/>
              <a:ahLst/>
              <a:cxnLst/>
              <a:rect l="l" t="t" r="r" b="b"/>
              <a:pathLst>
                <a:path w="524" h="1361" extrusionOk="0">
                  <a:moveTo>
                    <a:pt x="193" y="1"/>
                  </a:moveTo>
                  <a:cubicBezTo>
                    <a:pt x="166" y="1"/>
                    <a:pt x="143" y="17"/>
                    <a:pt x="126" y="56"/>
                  </a:cubicBezTo>
                  <a:cubicBezTo>
                    <a:pt x="126" y="56"/>
                    <a:pt x="1" y="432"/>
                    <a:pt x="1" y="602"/>
                  </a:cubicBezTo>
                  <a:cubicBezTo>
                    <a:pt x="1" y="773"/>
                    <a:pt x="1" y="1182"/>
                    <a:pt x="81" y="1307"/>
                  </a:cubicBezTo>
                  <a:cubicBezTo>
                    <a:pt x="104" y="1344"/>
                    <a:pt x="131" y="1361"/>
                    <a:pt x="158" y="1361"/>
                  </a:cubicBezTo>
                  <a:cubicBezTo>
                    <a:pt x="223" y="1361"/>
                    <a:pt x="291" y="1271"/>
                    <a:pt x="331" y="1160"/>
                  </a:cubicBezTo>
                  <a:cubicBezTo>
                    <a:pt x="399" y="1000"/>
                    <a:pt x="524" y="534"/>
                    <a:pt x="456" y="318"/>
                  </a:cubicBezTo>
                  <a:cubicBezTo>
                    <a:pt x="396" y="163"/>
                    <a:pt x="276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4"/>
            <p:cNvSpPr/>
            <p:nvPr/>
          </p:nvSpPr>
          <p:spPr>
            <a:xfrm>
              <a:off x="5237392" y="4519199"/>
              <a:ext cx="89559" cy="221830"/>
            </a:xfrm>
            <a:custGeom>
              <a:avLst/>
              <a:gdLst/>
              <a:ahLst/>
              <a:cxnLst/>
              <a:rect l="l" t="t" r="r" b="b"/>
              <a:pathLst>
                <a:path w="650" h="1610" extrusionOk="0">
                  <a:moveTo>
                    <a:pt x="479" y="1"/>
                  </a:moveTo>
                  <a:cubicBezTo>
                    <a:pt x="380" y="1"/>
                    <a:pt x="245" y="91"/>
                    <a:pt x="228" y="169"/>
                  </a:cubicBezTo>
                  <a:cubicBezTo>
                    <a:pt x="228" y="169"/>
                    <a:pt x="172" y="305"/>
                    <a:pt x="114" y="634"/>
                  </a:cubicBezTo>
                  <a:cubicBezTo>
                    <a:pt x="58" y="965"/>
                    <a:pt x="1" y="1124"/>
                    <a:pt x="69" y="1260"/>
                  </a:cubicBezTo>
                  <a:cubicBezTo>
                    <a:pt x="131" y="1393"/>
                    <a:pt x="174" y="1610"/>
                    <a:pt x="257" y="1610"/>
                  </a:cubicBezTo>
                  <a:cubicBezTo>
                    <a:pt x="266" y="1610"/>
                    <a:pt x="275" y="1607"/>
                    <a:pt x="286" y="1602"/>
                  </a:cubicBezTo>
                  <a:cubicBezTo>
                    <a:pt x="387" y="1533"/>
                    <a:pt x="547" y="1169"/>
                    <a:pt x="592" y="771"/>
                  </a:cubicBezTo>
                  <a:cubicBezTo>
                    <a:pt x="649" y="373"/>
                    <a:pt x="649" y="111"/>
                    <a:pt x="558" y="32"/>
                  </a:cubicBezTo>
                  <a:cubicBezTo>
                    <a:pt x="539" y="10"/>
                    <a:pt x="511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4"/>
            <p:cNvSpPr/>
            <p:nvPr/>
          </p:nvSpPr>
          <p:spPr>
            <a:xfrm>
              <a:off x="5097957" y="4671585"/>
              <a:ext cx="108297" cy="245391"/>
            </a:xfrm>
            <a:custGeom>
              <a:avLst/>
              <a:gdLst/>
              <a:ahLst/>
              <a:cxnLst/>
              <a:rect l="l" t="t" r="r" b="b"/>
              <a:pathLst>
                <a:path w="786" h="1781" extrusionOk="0">
                  <a:moveTo>
                    <a:pt x="662" y="0"/>
                  </a:moveTo>
                  <a:cubicBezTo>
                    <a:pt x="577" y="0"/>
                    <a:pt x="458" y="51"/>
                    <a:pt x="410" y="165"/>
                  </a:cubicBezTo>
                  <a:cubicBezTo>
                    <a:pt x="410" y="165"/>
                    <a:pt x="183" y="415"/>
                    <a:pt x="126" y="746"/>
                  </a:cubicBezTo>
                  <a:cubicBezTo>
                    <a:pt x="57" y="1075"/>
                    <a:pt x="1" y="1405"/>
                    <a:pt x="24" y="1587"/>
                  </a:cubicBezTo>
                  <a:cubicBezTo>
                    <a:pt x="40" y="1706"/>
                    <a:pt x="66" y="1780"/>
                    <a:pt x="112" y="1780"/>
                  </a:cubicBezTo>
                  <a:cubicBezTo>
                    <a:pt x="132" y="1780"/>
                    <a:pt x="155" y="1766"/>
                    <a:pt x="183" y="1735"/>
                  </a:cubicBezTo>
                  <a:cubicBezTo>
                    <a:pt x="274" y="1621"/>
                    <a:pt x="706" y="893"/>
                    <a:pt x="729" y="529"/>
                  </a:cubicBezTo>
                  <a:cubicBezTo>
                    <a:pt x="752" y="165"/>
                    <a:pt x="785" y="29"/>
                    <a:pt x="706" y="6"/>
                  </a:cubicBezTo>
                  <a:cubicBezTo>
                    <a:pt x="693" y="2"/>
                    <a:pt x="678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4"/>
            <p:cNvSpPr/>
            <p:nvPr/>
          </p:nvSpPr>
          <p:spPr>
            <a:xfrm>
              <a:off x="5914588" y="3218405"/>
              <a:ext cx="266334" cy="380693"/>
            </a:xfrm>
            <a:custGeom>
              <a:avLst/>
              <a:gdLst/>
              <a:ahLst/>
              <a:cxnLst/>
              <a:rect l="l" t="t" r="r" b="b"/>
              <a:pathLst>
                <a:path w="1933" h="2763" extrusionOk="0">
                  <a:moveTo>
                    <a:pt x="1876" y="1"/>
                  </a:moveTo>
                  <a:cubicBezTo>
                    <a:pt x="1816" y="1"/>
                    <a:pt x="1664" y="176"/>
                    <a:pt x="1568" y="272"/>
                  </a:cubicBezTo>
                  <a:cubicBezTo>
                    <a:pt x="1568" y="272"/>
                    <a:pt x="670" y="1466"/>
                    <a:pt x="499" y="1717"/>
                  </a:cubicBezTo>
                  <a:cubicBezTo>
                    <a:pt x="340" y="1967"/>
                    <a:pt x="226" y="2137"/>
                    <a:pt x="113" y="2387"/>
                  </a:cubicBezTo>
                  <a:cubicBezTo>
                    <a:pt x="14" y="2605"/>
                    <a:pt x="1" y="2762"/>
                    <a:pt x="96" y="2762"/>
                  </a:cubicBezTo>
                  <a:cubicBezTo>
                    <a:pt x="111" y="2762"/>
                    <a:pt x="128" y="2759"/>
                    <a:pt x="147" y="2751"/>
                  </a:cubicBezTo>
                  <a:cubicBezTo>
                    <a:pt x="284" y="2695"/>
                    <a:pt x="534" y="2217"/>
                    <a:pt x="670" y="2080"/>
                  </a:cubicBezTo>
                  <a:cubicBezTo>
                    <a:pt x="807" y="1944"/>
                    <a:pt x="1012" y="1523"/>
                    <a:pt x="1341" y="1136"/>
                  </a:cubicBezTo>
                  <a:cubicBezTo>
                    <a:pt x="1682" y="738"/>
                    <a:pt x="1932" y="102"/>
                    <a:pt x="1899" y="21"/>
                  </a:cubicBezTo>
                  <a:cubicBezTo>
                    <a:pt x="1895" y="7"/>
                    <a:pt x="1887" y="1"/>
                    <a:pt x="1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4"/>
            <p:cNvSpPr/>
            <p:nvPr/>
          </p:nvSpPr>
          <p:spPr>
            <a:xfrm>
              <a:off x="5991194" y="3499892"/>
              <a:ext cx="252418" cy="94519"/>
            </a:xfrm>
            <a:custGeom>
              <a:avLst/>
              <a:gdLst/>
              <a:ahLst/>
              <a:cxnLst/>
              <a:rect l="l" t="t" r="r" b="b"/>
              <a:pathLst>
                <a:path w="1832" h="686" extrusionOk="0">
                  <a:moveTo>
                    <a:pt x="1748" y="0"/>
                  </a:moveTo>
                  <a:cubicBezTo>
                    <a:pt x="1693" y="0"/>
                    <a:pt x="1610" y="15"/>
                    <a:pt x="1513" y="15"/>
                  </a:cubicBezTo>
                  <a:cubicBezTo>
                    <a:pt x="1320" y="15"/>
                    <a:pt x="1229" y="37"/>
                    <a:pt x="921" y="94"/>
                  </a:cubicBezTo>
                  <a:cubicBezTo>
                    <a:pt x="615" y="151"/>
                    <a:pt x="205" y="435"/>
                    <a:pt x="205" y="435"/>
                  </a:cubicBezTo>
                  <a:cubicBezTo>
                    <a:pt x="57" y="481"/>
                    <a:pt x="1" y="685"/>
                    <a:pt x="205" y="685"/>
                  </a:cubicBezTo>
                  <a:cubicBezTo>
                    <a:pt x="398" y="685"/>
                    <a:pt x="921" y="538"/>
                    <a:pt x="1263" y="458"/>
                  </a:cubicBezTo>
                  <a:cubicBezTo>
                    <a:pt x="1593" y="379"/>
                    <a:pt x="1786" y="174"/>
                    <a:pt x="1820" y="71"/>
                  </a:cubicBezTo>
                  <a:cubicBezTo>
                    <a:pt x="1832" y="15"/>
                    <a:pt x="1804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4"/>
            <p:cNvSpPr/>
            <p:nvPr/>
          </p:nvSpPr>
          <p:spPr>
            <a:xfrm>
              <a:off x="6072761" y="3361835"/>
              <a:ext cx="230372" cy="101408"/>
            </a:xfrm>
            <a:custGeom>
              <a:avLst/>
              <a:gdLst/>
              <a:ahLst/>
              <a:cxnLst/>
              <a:rect l="l" t="t" r="r" b="b"/>
              <a:pathLst>
                <a:path w="1672" h="736" extrusionOk="0">
                  <a:moveTo>
                    <a:pt x="1460" y="0"/>
                  </a:moveTo>
                  <a:cubicBezTo>
                    <a:pt x="1422" y="0"/>
                    <a:pt x="1382" y="56"/>
                    <a:pt x="1035" y="95"/>
                  </a:cubicBezTo>
                  <a:cubicBezTo>
                    <a:pt x="534" y="152"/>
                    <a:pt x="307" y="459"/>
                    <a:pt x="307" y="459"/>
                  </a:cubicBezTo>
                  <a:cubicBezTo>
                    <a:pt x="307" y="459"/>
                    <a:pt x="0" y="709"/>
                    <a:pt x="170" y="732"/>
                  </a:cubicBezTo>
                  <a:cubicBezTo>
                    <a:pt x="181" y="734"/>
                    <a:pt x="195" y="736"/>
                    <a:pt x="210" y="736"/>
                  </a:cubicBezTo>
                  <a:cubicBezTo>
                    <a:pt x="411" y="736"/>
                    <a:pt x="938" y="535"/>
                    <a:pt x="1171" y="482"/>
                  </a:cubicBezTo>
                  <a:cubicBezTo>
                    <a:pt x="1421" y="425"/>
                    <a:pt x="1671" y="118"/>
                    <a:pt x="1535" y="39"/>
                  </a:cubicBezTo>
                  <a:cubicBezTo>
                    <a:pt x="1493" y="11"/>
                    <a:pt x="1477" y="0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4"/>
            <p:cNvSpPr/>
            <p:nvPr/>
          </p:nvSpPr>
          <p:spPr>
            <a:xfrm>
              <a:off x="6171412" y="3232321"/>
              <a:ext cx="181873" cy="89696"/>
            </a:xfrm>
            <a:custGeom>
              <a:avLst/>
              <a:gdLst/>
              <a:ahLst/>
              <a:cxnLst/>
              <a:rect l="l" t="t" r="r" b="b"/>
              <a:pathLst>
                <a:path w="1320" h="651" extrusionOk="0">
                  <a:moveTo>
                    <a:pt x="1149" y="1"/>
                  </a:moveTo>
                  <a:cubicBezTo>
                    <a:pt x="990" y="1"/>
                    <a:pt x="819" y="57"/>
                    <a:pt x="535" y="114"/>
                  </a:cubicBezTo>
                  <a:cubicBezTo>
                    <a:pt x="262" y="171"/>
                    <a:pt x="68" y="535"/>
                    <a:pt x="68" y="535"/>
                  </a:cubicBezTo>
                  <a:cubicBezTo>
                    <a:pt x="0" y="612"/>
                    <a:pt x="3" y="650"/>
                    <a:pt x="99" y="650"/>
                  </a:cubicBezTo>
                  <a:cubicBezTo>
                    <a:pt x="131" y="650"/>
                    <a:pt x="174" y="646"/>
                    <a:pt x="228" y="637"/>
                  </a:cubicBezTo>
                  <a:cubicBezTo>
                    <a:pt x="455" y="615"/>
                    <a:pt x="683" y="501"/>
                    <a:pt x="899" y="365"/>
                  </a:cubicBezTo>
                  <a:cubicBezTo>
                    <a:pt x="1127" y="228"/>
                    <a:pt x="1319" y="1"/>
                    <a:pt x="1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4"/>
            <p:cNvSpPr/>
            <p:nvPr/>
          </p:nvSpPr>
          <p:spPr>
            <a:xfrm>
              <a:off x="5864297" y="3290051"/>
              <a:ext cx="81567" cy="236435"/>
            </a:xfrm>
            <a:custGeom>
              <a:avLst/>
              <a:gdLst/>
              <a:ahLst/>
              <a:cxnLst/>
              <a:rect l="l" t="t" r="r" b="b"/>
              <a:pathLst>
                <a:path w="592" h="1716" extrusionOk="0">
                  <a:moveTo>
                    <a:pt x="124" y="0"/>
                  </a:moveTo>
                  <a:cubicBezTo>
                    <a:pt x="121" y="0"/>
                    <a:pt x="117" y="1"/>
                    <a:pt x="114" y="2"/>
                  </a:cubicBezTo>
                  <a:cubicBezTo>
                    <a:pt x="0" y="25"/>
                    <a:pt x="35" y="218"/>
                    <a:pt x="35" y="525"/>
                  </a:cubicBezTo>
                  <a:cubicBezTo>
                    <a:pt x="35" y="833"/>
                    <a:pt x="227" y="1651"/>
                    <a:pt x="227" y="1651"/>
                  </a:cubicBezTo>
                  <a:cubicBezTo>
                    <a:pt x="232" y="1697"/>
                    <a:pt x="246" y="1716"/>
                    <a:pt x="265" y="1716"/>
                  </a:cubicBezTo>
                  <a:cubicBezTo>
                    <a:pt x="338" y="1716"/>
                    <a:pt x="490" y="1452"/>
                    <a:pt x="535" y="1344"/>
                  </a:cubicBezTo>
                  <a:cubicBezTo>
                    <a:pt x="591" y="1197"/>
                    <a:pt x="535" y="889"/>
                    <a:pt x="512" y="696"/>
                  </a:cubicBezTo>
                  <a:cubicBezTo>
                    <a:pt x="479" y="508"/>
                    <a:pt x="242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4"/>
            <p:cNvSpPr/>
            <p:nvPr/>
          </p:nvSpPr>
          <p:spPr>
            <a:xfrm>
              <a:off x="5961433" y="3182168"/>
              <a:ext cx="64344" cy="209292"/>
            </a:xfrm>
            <a:custGeom>
              <a:avLst/>
              <a:gdLst/>
              <a:ahLst/>
              <a:cxnLst/>
              <a:rect l="l" t="t" r="r" b="b"/>
              <a:pathLst>
                <a:path w="467" h="1519" extrusionOk="0">
                  <a:moveTo>
                    <a:pt x="273" y="1"/>
                  </a:moveTo>
                  <a:cubicBezTo>
                    <a:pt x="273" y="1"/>
                    <a:pt x="114" y="387"/>
                    <a:pt x="57" y="557"/>
                  </a:cubicBezTo>
                  <a:cubicBezTo>
                    <a:pt x="0" y="729"/>
                    <a:pt x="57" y="1285"/>
                    <a:pt x="57" y="1285"/>
                  </a:cubicBezTo>
                  <a:cubicBezTo>
                    <a:pt x="57" y="1285"/>
                    <a:pt x="114" y="1456"/>
                    <a:pt x="217" y="1513"/>
                  </a:cubicBezTo>
                  <a:cubicBezTo>
                    <a:pt x="227" y="1517"/>
                    <a:pt x="237" y="1519"/>
                    <a:pt x="246" y="1519"/>
                  </a:cubicBezTo>
                  <a:cubicBezTo>
                    <a:pt x="337" y="1519"/>
                    <a:pt x="369" y="1325"/>
                    <a:pt x="421" y="1149"/>
                  </a:cubicBezTo>
                  <a:cubicBezTo>
                    <a:pt x="467" y="944"/>
                    <a:pt x="467" y="615"/>
                    <a:pt x="444" y="342"/>
                  </a:cubicBezTo>
                  <a:cubicBezTo>
                    <a:pt x="421" y="57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4"/>
            <p:cNvSpPr/>
            <p:nvPr/>
          </p:nvSpPr>
          <p:spPr>
            <a:xfrm>
              <a:off x="6072761" y="3067259"/>
              <a:ext cx="69029" cy="177464"/>
            </a:xfrm>
            <a:custGeom>
              <a:avLst/>
              <a:gdLst/>
              <a:ahLst/>
              <a:cxnLst/>
              <a:rect l="l" t="t" r="r" b="b"/>
              <a:pathLst>
                <a:path w="501" h="1288" extrusionOk="0">
                  <a:moveTo>
                    <a:pt x="271" y="1"/>
                  </a:moveTo>
                  <a:cubicBezTo>
                    <a:pt x="209" y="1"/>
                    <a:pt x="156" y="232"/>
                    <a:pt x="79" y="413"/>
                  </a:cubicBezTo>
                  <a:cubicBezTo>
                    <a:pt x="0" y="641"/>
                    <a:pt x="0" y="1118"/>
                    <a:pt x="0" y="1118"/>
                  </a:cubicBezTo>
                  <a:cubicBezTo>
                    <a:pt x="0" y="1241"/>
                    <a:pt x="55" y="1287"/>
                    <a:pt x="113" y="1287"/>
                  </a:cubicBezTo>
                  <a:cubicBezTo>
                    <a:pt x="157" y="1287"/>
                    <a:pt x="203" y="1261"/>
                    <a:pt x="228" y="1221"/>
                  </a:cubicBezTo>
                  <a:cubicBezTo>
                    <a:pt x="273" y="1141"/>
                    <a:pt x="443" y="664"/>
                    <a:pt x="478" y="584"/>
                  </a:cubicBezTo>
                  <a:cubicBezTo>
                    <a:pt x="501" y="504"/>
                    <a:pt x="387" y="140"/>
                    <a:pt x="307" y="27"/>
                  </a:cubicBezTo>
                  <a:cubicBezTo>
                    <a:pt x="294" y="9"/>
                    <a:pt x="282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4"/>
            <p:cNvSpPr/>
            <p:nvPr/>
          </p:nvSpPr>
          <p:spPr>
            <a:xfrm>
              <a:off x="5141910" y="3554591"/>
              <a:ext cx="114084" cy="447104"/>
            </a:xfrm>
            <a:custGeom>
              <a:avLst/>
              <a:gdLst/>
              <a:ahLst/>
              <a:cxnLst/>
              <a:rect l="l" t="t" r="r" b="b"/>
              <a:pathLst>
                <a:path w="828" h="3245" extrusionOk="0">
                  <a:moveTo>
                    <a:pt x="723" y="1"/>
                  </a:moveTo>
                  <a:cubicBezTo>
                    <a:pt x="704" y="1"/>
                    <a:pt x="683" y="13"/>
                    <a:pt x="660" y="38"/>
                  </a:cubicBezTo>
                  <a:cubicBezTo>
                    <a:pt x="546" y="141"/>
                    <a:pt x="489" y="675"/>
                    <a:pt x="421" y="857"/>
                  </a:cubicBezTo>
                  <a:cubicBezTo>
                    <a:pt x="342" y="1039"/>
                    <a:pt x="319" y="1494"/>
                    <a:pt x="160" y="1983"/>
                  </a:cubicBezTo>
                  <a:cubicBezTo>
                    <a:pt x="0" y="2472"/>
                    <a:pt x="0" y="3166"/>
                    <a:pt x="69" y="3234"/>
                  </a:cubicBezTo>
                  <a:cubicBezTo>
                    <a:pt x="75" y="3242"/>
                    <a:pt x="81" y="3245"/>
                    <a:pt x="87" y="3245"/>
                  </a:cubicBezTo>
                  <a:cubicBezTo>
                    <a:pt x="144" y="3245"/>
                    <a:pt x="222" y="3003"/>
                    <a:pt x="273" y="2870"/>
                  </a:cubicBezTo>
                  <a:cubicBezTo>
                    <a:pt x="273" y="2870"/>
                    <a:pt x="648" y="1426"/>
                    <a:pt x="706" y="1130"/>
                  </a:cubicBezTo>
                  <a:cubicBezTo>
                    <a:pt x="774" y="834"/>
                    <a:pt x="807" y="630"/>
                    <a:pt x="819" y="357"/>
                  </a:cubicBezTo>
                  <a:cubicBezTo>
                    <a:pt x="828" y="144"/>
                    <a:pt x="788" y="1"/>
                    <a:pt x="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4"/>
            <p:cNvSpPr/>
            <p:nvPr/>
          </p:nvSpPr>
          <p:spPr>
            <a:xfrm>
              <a:off x="5088588" y="3592344"/>
              <a:ext cx="92176" cy="117942"/>
            </a:xfrm>
            <a:custGeom>
              <a:avLst/>
              <a:gdLst/>
              <a:ahLst/>
              <a:cxnLst/>
              <a:rect l="l" t="t" r="r" b="b"/>
              <a:pathLst>
                <a:path w="669" h="856" extrusionOk="0">
                  <a:moveTo>
                    <a:pt x="552" y="1"/>
                  </a:moveTo>
                  <a:cubicBezTo>
                    <a:pt x="534" y="1"/>
                    <a:pt x="513" y="5"/>
                    <a:pt x="489" y="14"/>
                  </a:cubicBezTo>
                  <a:cubicBezTo>
                    <a:pt x="387" y="60"/>
                    <a:pt x="194" y="185"/>
                    <a:pt x="12" y="322"/>
                  </a:cubicBezTo>
                  <a:lnTo>
                    <a:pt x="1" y="856"/>
                  </a:lnTo>
                  <a:cubicBezTo>
                    <a:pt x="12" y="845"/>
                    <a:pt x="24" y="845"/>
                    <a:pt x="34" y="833"/>
                  </a:cubicBezTo>
                  <a:cubicBezTo>
                    <a:pt x="296" y="663"/>
                    <a:pt x="580" y="254"/>
                    <a:pt x="580" y="254"/>
                  </a:cubicBezTo>
                  <a:cubicBezTo>
                    <a:pt x="669" y="165"/>
                    <a:pt x="664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4"/>
            <p:cNvSpPr/>
            <p:nvPr/>
          </p:nvSpPr>
          <p:spPr>
            <a:xfrm>
              <a:off x="5086935" y="3744316"/>
              <a:ext cx="66825" cy="107057"/>
            </a:xfrm>
            <a:custGeom>
              <a:avLst/>
              <a:gdLst/>
              <a:ahLst/>
              <a:cxnLst/>
              <a:rect l="l" t="t" r="r" b="b"/>
              <a:pathLst>
                <a:path w="485" h="777" extrusionOk="0">
                  <a:moveTo>
                    <a:pt x="362" y="1"/>
                  </a:moveTo>
                  <a:cubicBezTo>
                    <a:pt x="356" y="1"/>
                    <a:pt x="350" y="2"/>
                    <a:pt x="342" y="3"/>
                  </a:cubicBezTo>
                  <a:cubicBezTo>
                    <a:pt x="263" y="15"/>
                    <a:pt x="137" y="106"/>
                    <a:pt x="1" y="220"/>
                  </a:cubicBezTo>
                  <a:lnTo>
                    <a:pt x="1" y="777"/>
                  </a:lnTo>
                  <a:cubicBezTo>
                    <a:pt x="251" y="561"/>
                    <a:pt x="319" y="311"/>
                    <a:pt x="319" y="311"/>
                  </a:cubicBezTo>
                  <a:cubicBezTo>
                    <a:pt x="319" y="311"/>
                    <a:pt x="485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4"/>
            <p:cNvSpPr/>
            <p:nvPr/>
          </p:nvSpPr>
          <p:spPr>
            <a:xfrm>
              <a:off x="5085557" y="3907036"/>
              <a:ext cx="32517" cy="86941"/>
            </a:xfrm>
            <a:custGeom>
              <a:avLst/>
              <a:gdLst/>
              <a:ahLst/>
              <a:cxnLst/>
              <a:rect l="l" t="t" r="r" b="b"/>
              <a:pathLst>
                <a:path w="236" h="631" extrusionOk="0">
                  <a:moveTo>
                    <a:pt x="191" y="0"/>
                  </a:moveTo>
                  <a:cubicBezTo>
                    <a:pt x="160" y="0"/>
                    <a:pt x="106" y="24"/>
                    <a:pt x="23" y="73"/>
                  </a:cubicBezTo>
                  <a:cubicBezTo>
                    <a:pt x="11" y="73"/>
                    <a:pt x="11" y="85"/>
                    <a:pt x="0" y="85"/>
                  </a:cubicBezTo>
                  <a:lnTo>
                    <a:pt x="0" y="631"/>
                  </a:lnTo>
                  <a:cubicBezTo>
                    <a:pt x="182" y="449"/>
                    <a:pt x="216" y="119"/>
                    <a:pt x="216" y="119"/>
                  </a:cubicBezTo>
                  <a:cubicBezTo>
                    <a:pt x="235" y="41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4"/>
            <p:cNvSpPr/>
            <p:nvPr/>
          </p:nvSpPr>
          <p:spPr>
            <a:xfrm>
              <a:off x="5275006" y="3612735"/>
              <a:ext cx="136542" cy="211496"/>
            </a:xfrm>
            <a:custGeom>
              <a:avLst/>
              <a:gdLst/>
              <a:ahLst/>
              <a:cxnLst/>
              <a:rect l="l" t="t" r="r" b="b"/>
              <a:pathLst>
                <a:path w="991" h="1535" extrusionOk="0">
                  <a:moveTo>
                    <a:pt x="118" y="0"/>
                  </a:moveTo>
                  <a:cubicBezTo>
                    <a:pt x="40" y="0"/>
                    <a:pt x="1" y="324"/>
                    <a:pt x="1" y="447"/>
                  </a:cubicBezTo>
                  <a:cubicBezTo>
                    <a:pt x="1" y="594"/>
                    <a:pt x="172" y="867"/>
                    <a:pt x="274" y="1026"/>
                  </a:cubicBezTo>
                  <a:cubicBezTo>
                    <a:pt x="358" y="1184"/>
                    <a:pt x="742" y="1535"/>
                    <a:pt x="872" y="1535"/>
                  </a:cubicBezTo>
                  <a:cubicBezTo>
                    <a:pt x="883" y="1535"/>
                    <a:pt x="893" y="1532"/>
                    <a:pt x="900" y="1527"/>
                  </a:cubicBezTo>
                  <a:cubicBezTo>
                    <a:pt x="991" y="1459"/>
                    <a:pt x="888" y="1288"/>
                    <a:pt x="774" y="1004"/>
                  </a:cubicBezTo>
                  <a:cubicBezTo>
                    <a:pt x="660" y="720"/>
                    <a:pt x="172" y="48"/>
                    <a:pt x="172" y="48"/>
                  </a:cubicBezTo>
                  <a:cubicBezTo>
                    <a:pt x="152" y="15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4"/>
            <p:cNvSpPr/>
            <p:nvPr/>
          </p:nvSpPr>
          <p:spPr>
            <a:xfrm>
              <a:off x="5240974" y="3772837"/>
              <a:ext cx="89145" cy="196064"/>
            </a:xfrm>
            <a:custGeom>
              <a:avLst/>
              <a:gdLst/>
              <a:ahLst/>
              <a:cxnLst/>
              <a:rect l="l" t="t" r="r" b="b"/>
              <a:pathLst>
                <a:path w="647" h="1423" extrusionOk="0">
                  <a:moveTo>
                    <a:pt x="114" y="0"/>
                  </a:moveTo>
                  <a:cubicBezTo>
                    <a:pt x="0" y="0"/>
                    <a:pt x="55" y="211"/>
                    <a:pt x="78" y="410"/>
                  </a:cubicBezTo>
                  <a:cubicBezTo>
                    <a:pt x="100" y="615"/>
                    <a:pt x="225" y="923"/>
                    <a:pt x="361" y="1173"/>
                  </a:cubicBezTo>
                  <a:cubicBezTo>
                    <a:pt x="487" y="1423"/>
                    <a:pt x="634" y="1423"/>
                    <a:pt x="634" y="1423"/>
                  </a:cubicBezTo>
                  <a:cubicBezTo>
                    <a:pt x="634" y="1423"/>
                    <a:pt x="646" y="991"/>
                    <a:pt x="634" y="820"/>
                  </a:cubicBezTo>
                  <a:cubicBezTo>
                    <a:pt x="623" y="638"/>
                    <a:pt x="361" y="149"/>
                    <a:pt x="361" y="149"/>
                  </a:cubicBezTo>
                  <a:cubicBezTo>
                    <a:pt x="361" y="149"/>
                    <a:pt x="248" y="13"/>
                    <a:pt x="123" y="1"/>
                  </a:cubicBezTo>
                  <a:cubicBezTo>
                    <a:pt x="120" y="1"/>
                    <a:pt x="117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4"/>
            <p:cNvSpPr/>
            <p:nvPr/>
          </p:nvSpPr>
          <p:spPr>
            <a:xfrm>
              <a:off x="5209285" y="3942722"/>
              <a:ext cx="70407" cy="173744"/>
            </a:xfrm>
            <a:custGeom>
              <a:avLst/>
              <a:gdLst/>
              <a:ahLst/>
              <a:cxnLst/>
              <a:rect l="l" t="t" r="r" b="b"/>
              <a:pathLst>
                <a:path w="511" h="1261" extrusionOk="0">
                  <a:moveTo>
                    <a:pt x="137" y="1"/>
                  </a:moveTo>
                  <a:cubicBezTo>
                    <a:pt x="82" y="1"/>
                    <a:pt x="35" y="54"/>
                    <a:pt x="23" y="110"/>
                  </a:cubicBezTo>
                  <a:cubicBezTo>
                    <a:pt x="0" y="213"/>
                    <a:pt x="23" y="713"/>
                    <a:pt x="35" y="792"/>
                  </a:cubicBezTo>
                  <a:cubicBezTo>
                    <a:pt x="35" y="883"/>
                    <a:pt x="285" y="1179"/>
                    <a:pt x="399" y="1247"/>
                  </a:cubicBezTo>
                  <a:cubicBezTo>
                    <a:pt x="413" y="1257"/>
                    <a:pt x="425" y="1261"/>
                    <a:pt x="435" y="1261"/>
                  </a:cubicBezTo>
                  <a:cubicBezTo>
                    <a:pt x="511" y="1261"/>
                    <a:pt x="465" y="1014"/>
                    <a:pt x="455" y="804"/>
                  </a:cubicBezTo>
                  <a:cubicBezTo>
                    <a:pt x="455" y="565"/>
                    <a:pt x="273" y="133"/>
                    <a:pt x="273" y="133"/>
                  </a:cubicBezTo>
                  <a:cubicBezTo>
                    <a:pt x="232" y="36"/>
                    <a:pt x="182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5" name="Google Shape;2475;p24"/>
          <p:cNvSpPr/>
          <p:nvPr/>
        </p:nvSpPr>
        <p:spPr>
          <a:xfrm rot="5400000">
            <a:off x="6880013" y="-325301"/>
            <a:ext cx="638087" cy="789740"/>
          </a:xfrm>
          <a:custGeom>
            <a:avLst/>
            <a:gdLst/>
            <a:ahLst/>
            <a:cxnLst/>
            <a:rect l="l" t="t" r="r" b="b"/>
            <a:pathLst>
              <a:path w="4906" h="6072" extrusionOk="0">
                <a:moveTo>
                  <a:pt x="4398" y="1"/>
                </a:moveTo>
                <a:cubicBezTo>
                  <a:pt x="4246" y="1"/>
                  <a:pt x="4012" y="96"/>
                  <a:pt x="3674" y="316"/>
                </a:cubicBezTo>
                <a:cubicBezTo>
                  <a:pt x="3674" y="316"/>
                  <a:pt x="3139" y="407"/>
                  <a:pt x="1672" y="1749"/>
                </a:cubicBezTo>
                <a:cubicBezTo>
                  <a:pt x="194" y="3091"/>
                  <a:pt x="0" y="6002"/>
                  <a:pt x="194" y="6071"/>
                </a:cubicBezTo>
                <a:cubicBezTo>
                  <a:pt x="196" y="6071"/>
                  <a:pt x="198" y="6072"/>
                  <a:pt x="201" y="6072"/>
                </a:cubicBezTo>
                <a:cubicBezTo>
                  <a:pt x="455" y="6072"/>
                  <a:pt x="3159" y="3373"/>
                  <a:pt x="3902" y="2079"/>
                </a:cubicBezTo>
                <a:cubicBezTo>
                  <a:pt x="4488" y="1064"/>
                  <a:pt x="4906" y="1"/>
                  <a:pt x="43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24"/>
          <p:cNvSpPr/>
          <p:nvPr/>
        </p:nvSpPr>
        <p:spPr>
          <a:xfrm rot="5400000">
            <a:off x="8736537" y="2181963"/>
            <a:ext cx="775014" cy="451640"/>
          </a:xfrm>
          <a:custGeom>
            <a:avLst/>
            <a:gdLst/>
            <a:ahLst/>
            <a:cxnLst/>
            <a:rect l="l" t="t" r="r" b="b"/>
            <a:pathLst>
              <a:path w="3003" h="1750" extrusionOk="0">
                <a:moveTo>
                  <a:pt x="1115" y="0"/>
                </a:moveTo>
                <a:cubicBezTo>
                  <a:pt x="1035" y="35"/>
                  <a:pt x="944" y="80"/>
                  <a:pt x="864" y="137"/>
                </a:cubicBezTo>
                <a:cubicBezTo>
                  <a:pt x="239" y="523"/>
                  <a:pt x="0" y="978"/>
                  <a:pt x="284" y="1377"/>
                </a:cubicBezTo>
                <a:cubicBezTo>
                  <a:pt x="449" y="1617"/>
                  <a:pt x="770" y="1749"/>
                  <a:pt x="1077" y="1749"/>
                </a:cubicBezTo>
                <a:cubicBezTo>
                  <a:pt x="1279" y="1749"/>
                  <a:pt x="1475" y="1692"/>
                  <a:pt x="1615" y="1570"/>
                </a:cubicBezTo>
                <a:cubicBezTo>
                  <a:pt x="1615" y="1570"/>
                  <a:pt x="3003" y="501"/>
                  <a:pt x="2672" y="159"/>
                </a:cubicBezTo>
                <a:cubicBezTo>
                  <a:pt x="2616" y="91"/>
                  <a:pt x="2536" y="46"/>
                  <a:pt x="24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7" name="Google Shape;2477;p24"/>
          <p:cNvGrpSpPr/>
          <p:nvPr/>
        </p:nvGrpSpPr>
        <p:grpSpPr>
          <a:xfrm rot="1822837">
            <a:off x="-582274" y="754316"/>
            <a:ext cx="1201674" cy="1066676"/>
            <a:chOff x="3152080" y="-2974023"/>
            <a:chExt cx="2103625" cy="1867300"/>
          </a:xfrm>
        </p:grpSpPr>
        <p:sp>
          <p:nvSpPr>
            <p:cNvPr id="2478" name="Google Shape;2478;p24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4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4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4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4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4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4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4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4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4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4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4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4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4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4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3" name="Google Shape;2493;p24"/>
          <p:cNvGrpSpPr/>
          <p:nvPr/>
        </p:nvGrpSpPr>
        <p:grpSpPr>
          <a:xfrm rot="-2700000">
            <a:off x="8022573" y="4211146"/>
            <a:ext cx="2203437" cy="1327559"/>
            <a:chOff x="6267675" y="4640100"/>
            <a:chExt cx="446975" cy="269300"/>
          </a:xfrm>
        </p:grpSpPr>
        <p:sp>
          <p:nvSpPr>
            <p:cNvPr id="2494" name="Google Shape;2494;p24"/>
            <p:cNvSpPr/>
            <p:nvPr/>
          </p:nvSpPr>
          <p:spPr>
            <a:xfrm>
              <a:off x="6267675" y="4640100"/>
              <a:ext cx="443875" cy="269300"/>
            </a:xfrm>
            <a:custGeom>
              <a:avLst/>
              <a:gdLst/>
              <a:ahLst/>
              <a:cxnLst/>
              <a:rect l="l" t="t" r="r" b="b"/>
              <a:pathLst>
                <a:path w="17755" h="10772" extrusionOk="0">
                  <a:moveTo>
                    <a:pt x="4254" y="0"/>
                  </a:moveTo>
                  <a:lnTo>
                    <a:pt x="1331" y="1309"/>
                  </a:lnTo>
                  <a:lnTo>
                    <a:pt x="978" y="1468"/>
                  </a:lnTo>
                  <a:lnTo>
                    <a:pt x="831" y="2014"/>
                  </a:lnTo>
                  <a:lnTo>
                    <a:pt x="330" y="3924"/>
                  </a:lnTo>
                  <a:cubicBezTo>
                    <a:pt x="330" y="3924"/>
                    <a:pt x="705" y="4868"/>
                    <a:pt x="819" y="5585"/>
                  </a:cubicBezTo>
                  <a:cubicBezTo>
                    <a:pt x="864" y="5858"/>
                    <a:pt x="876" y="6108"/>
                    <a:pt x="808" y="6245"/>
                  </a:cubicBezTo>
                  <a:cubicBezTo>
                    <a:pt x="694" y="6460"/>
                    <a:pt x="581" y="6733"/>
                    <a:pt x="501" y="7029"/>
                  </a:cubicBezTo>
                  <a:cubicBezTo>
                    <a:pt x="376" y="7416"/>
                    <a:pt x="308" y="7860"/>
                    <a:pt x="341" y="8303"/>
                  </a:cubicBezTo>
                  <a:cubicBezTo>
                    <a:pt x="364" y="8656"/>
                    <a:pt x="250" y="9417"/>
                    <a:pt x="148" y="9998"/>
                  </a:cubicBezTo>
                  <a:cubicBezTo>
                    <a:pt x="148" y="10020"/>
                    <a:pt x="137" y="10043"/>
                    <a:pt x="137" y="10066"/>
                  </a:cubicBezTo>
                  <a:cubicBezTo>
                    <a:pt x="68" y="10464"/>
                    <a:pt x="0" y="10771"/>
                    <a:pt x="0" y="10771"/>
                  </a:cubicBezTo>
                  <a:lnTo>
                    <a:pt x="17754" y="10771"/>
                  </a:lnTo>
                  <a:lnTo>
                    <a:pt x="17742" y="8667"/>
                  </a:lnTo>
                  <a:lnTo>
                    <a:pt x="17742" y="8257"/>
                  </a:lnTo>
                  <a:lnTo>
                    <a:pt x="17742" y="8178"/>
                  </a:lnTo>
                  <a:lnTo>
                    <a:pt x="17742" y="8166"/>
                  </a:lnTo>
                  <a:lnTo>
                    <a:pt x="17742" y="8052"/>
                  </a:lnTo>
                  <a:lnTo>
                    <a:pt x="17731" y="7382"/>
                  </a:lnTo>
                  <a:lnTo>
                    <a:pt x="17731" y="7347"/>
                  </a:lnTo>
                  <a:lnTo>
                    <a:pt x="17709" y="3197"/>
                  </a:lnTo>
                  <a:lnTo>
                    <a:pt x="16662" y="2969"/>
                  </a:lnTo>
                  <a:lnTo>
                    <a:pt x="16412" y="2912"/>
                  </a:lnTo>
                  <a:lnTo>
                    <a:pt x="16400" y="2912"/>
                  </a:lnTo>
                  <a:lnTo>
                    <a:pt x="15957" y="2810"/>
                  </a:lnTo>
                  <a:lnTo>
                    <a:pt x="15945" y="2810"/>
                  </a:lnTo>
                  <a:cubicBezTo>
                    <a:pt x="15923" y="2810"/>
                    <a:pt x="15889" y="2798"/>
                    <a:pt x="15866" y="2787"/>
                  </a:cubicBezTo>
                  <a:cubicBezTo>
                    <a:pt x="15832" y="2787"/>
                    <a:pt x="15798" y="2775"/>
                    <a:pt x="15763" y="2764"/>
                  </a:cubicBezTo>
                  <a:cubicBezTo>
                    <a:pt x="15741" y="2764"/>
                    <a:pt x="15730" y="2753"/>
                    <a:pt x="15707" y="2753"/>
                  </a:cubicBezTo>
                  <a:cubicBezTo>
                    <a:pt x="15695" y="2753"/>
                    <a:pt x="15684" y="2742"/>
                    <a:pt x="15672" y="2742"/>
                  </a:cubicBezTo>
                  <a:cubicBezTo>
                    <a:pt x="15627" y="2730"/>
                    <a:pt x="15581" y="2719"/>
                    <a:pt x="15548" y="2707"/>
                  </a:cubicBezTo>
                  <a:cubicBezTo>
                    <a:pt x="15502" y="2696"/>
                    <a:pt x="15468" y="2684"/>
                    <a:pt x="15434" y="2684"/>
                  </a:cubicBezTo>
                  <a:cubicBezTo>
                    <a:pt x="15422" y="2673"/>
                    <a:pt x="15411" y="2673"/>
                    <a:pt x="15411" y="2673"/>
                  </a:cubicBezTo>
                  <a:cubicBezTo>
                    <a:pt x="15377" y="2662"/>
                    <a:pt x="15354" y="2662"/>
                    <a:pt x="15331" y="2651"/>
                  </a:cubicBezTo>
                  <a:cubicBezTo>
                    <a:pt x="14967" y="2560"/>
                    <a:pt x="14843" y="2548"/>
                    <a:pt x="13944" y="2525"/>
                  </a:cubicBezTo>
                  <a:cubicBezTo>
                    <a:pt x="13777" y="2519"/>
                    <a:pt x="13629" y="2517"/>
                    <a:pt x="13493" y="2517"/>
                  </a:cubicBezTo>
                  <a:cubicBezTo>
                    <a:pt x="13119" y="2517"/>
                    <a:pt x="12849" y="2534"/>
                    <a:pt x="12601" y="2534"/>
                  </a:cubicBezTo>
                  <a:cubicBezTo>
                    <a:pt x="12265" y="2534"/>
                    <a:pt x="11970" y="2503"/>
                    <a:pt x="11510" y="2355"/>
                  </a:cubicBezTo>
                  <a:cubicBezTo>
                    <a:pt x="10589" y="2059"/>
                    <a:pt x="10259" y="2105"/>
                    <a:pt x="9258" y="1764"/>
                  </a:cubicBezTo>
                  <a:cubicBezTo>
                    <a:pt x="9235" y="1764"/>
                    <a:pt x="9224" y="1752"/>
                    <a:pt x="9212" y="1752"/>
                  </a:cubicBezTo>
                  <a:cubicBezTo>
                    <a:pt x="8201" y="1400"/>
                    <a:pt x="6665" y="240"/>
                    <a:pt x="6665" y="240"/>
                  </a:cubicBezTo>
                  <a:lnTo>
                    <a:pt x="5790" y="149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4"/>
            <p:cNvSpPr/>
            <p:nvPr/>
          </p:nvSpPr>
          <p:spPr>
            <a:xfrm>
              <a:off x="6351550" y="4771450"/>
              <a:ext cx="36700" cy="31250"/>
            </a:xfrm>
            <a:custGeom>
              <a:avLst/>
              <a:gdLst/>
              <a:ahLst/>
              <a:cxnLst/>
              <a:rect l="l" t="t" r="r" b="b"/>
              <a:pathLst>
                <a:path w="1468" h="1250" extrusionOk="0">
                  <a:moveTo>
                    <a:pt x="762" y="1"/>
                  </a:moveTo>
                  <a:cubicBezTo>
                    <a:pt x="478" y="12"/>
                    <a:pt x="274" y="194"/>
                    <a:pt x="114" y="410"/>
                  </a:cubicBezTo>
                  <a:cubicBezTo>
                    <a:pt x="1" y="569"/>
                    <a:pt x="69" y="786"/>
                    <a:pt x="183" y="922"/>
                  </a:cubicBezTo>
                  <a:lnTo>
                    <a:pt x="353" y="1127"/>
                  </a:lnTo>
                  <a:cubicBezTo>
                    <a:pt x="428" y="1209"/>
                    <a:pt x="536" y="1250"/>
                    <a:pt x="644" y="1250"/>
                  </a:cubicBezTo>
                  <a:cubicBezTo>
                    <a:pt x="717" y="1250"/>
                    <a:pt x="790" y="1232"/>
                    <a:pt x="853" y="1195"/>
                  </a:cubicBezTo>
                  <a:cubicBezTo>
                    <a:pt x="944" y="1195"/>
                    <a:pt x="1047" y="1173"/>
                    <a:pt x="1126" y="1115"/>
                  </a:cubicBezTo>
                  <a:cubicBezTo>
                    <a:pt x="1388" y="968"/>
                    <a:pt x="1467" y="649"/>
                    <a:pt x="1354" y="387"/>
                  </a:cubicBezTo>
                  <a:cubicBezTo>
                    <a:pt x="1263" y="160"/>
                    <a:pt x="1024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4"/>
            <p:cNvSpPr/>
            <p:nvPr/>
          </p:nvSpPr>
          <p:spPr>
            <a:xfrm>
              <a:off x="6422900" y="4738950"/>
              <a:ext cx="27325" cy="42175"/>
            </a:xfrm>
            <a:custGeom>
              <a:avLst/>
              <a:gdLst/>
              <a:ahLst/>
              <a:cxnLst/>
              <a:rect l="l" t="t" r="r" b="b"/>
              <a:pathLst>
                <a:path w="1093" h="1687" extrusionOk="0">
                  <a:moveTo>
                    <a:pt x="854" y="1040"/>
                  </a:moveTo>
                  <a:cubicBezTo>
                    <a:pt x="865" y="1061"/>
                    <a:pt x="868" y="1069"/>
                    <a:pt x="867" y="1069"/>
                  </a:cubicBezTo>
                  <a:cubicBezTo>
                    <a:pt x="866" y="1069"/>
                    <a:pt x="860" y="1058"/>
                    <a:pt x="854" y="1040"/>
                  </a:cubicBezTo>
                  <a:close/>
                  <a:moveTo>
                    <a:pt x="505" y="1"/>
                  </a:moveTo>
                  <a:cubicBezTo>
                    <a:pt x="357" y="1"/>
                    <a:pt x="198" y="80"/>
                    <a:pt x="137" y="209"/>
                  </a:cubicBezTo>
                  <a:cubicBezTo>
                    <a:pt x="69" y="345"/>
                    <a:pt x="24" y="471"/>
                    <a:pt x="35" y="618"/>
                  </a:cubicBezTo>
                  <a:cubicBezTo>
                    <a:pt x="1" y="800"/>
                    <a:pt x="1" y="994"/>
                    <a:pt x="24" y="1187"/>
                  </a:cubicBezTo>
                  <a:cubicBezTo>
                    <a:pt x="68" y="1450"/>
                    <a:pt x="274" y="1686"/>
                    <a:pt x="528" y="1686"/>
                  </a:cubicBezTo>
                  <a:cubicBezTo>
                    <a:pt x="603" y="1686"/>
                    <a:pt x="683" y="1666"/>
                    <a:pt x="763" y="1619"/>
                  </a:cubicBezTo>
                  <a:cubicBezTo>
                    <a:pt x="1014" y="1472"/>
                    <a:pt x="1093" y="1050"/>
                    <a:pt x="1093" y="777"/>
                  </a:cubicBezTo>
                  <a:cubicBezTo>
                    <a:pt x="1093" y="482"/>
                    <a:pt x="945" y="232"/>
                    <a:pt x="706" y="61"/>
                  </a:cubicBezTo>
                  <a:cubicBezTo>
                    <a:pt x="650" y="20"/>
                    <a:pt x="579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4"/>
            <p:cNvSpPr/>
            <p:nvPr/>
          </p:nvSpPr>
          <p:spPr>
            <a:xfrm>
              <a:off x="6399600" y="4818575"/>
              <a:ext cx="35575" cy="31675"/>
            </a:xfrm>
            <a:custGeom>
              <a:avLst/>
              <a:gdLst/>
              <a:ahLst/>
              <a:cxnLst/>
              <a:rect l="l" t="t" r="r" b="b"/>
              <a:pathLst>
                <a:path w="1423" h="1267" extrusionOk="0">
                  <a:moveTo>
                    <a:pt x="876" y="1"/>
                  </a:moveTo>
                  <a:cubicBezTo>
                    <a:pt x="759" y="1"/>
                    <a:pt x="642" y="48"/>
                    <a:pt x="546" y="152"/>
                  </a:cubicBezTo>
                  <a:cubicBezTo>
                    <a:pt x="535" y="152"/>
                    <a:pt x="523" y="163"/>
                    <a:pt x="523" y="175"/>
                  </a:cubicBezTo>
                  <a:cubicBezTo>
                    <a:pt x="331" y="277"/>
                    <a:pt x="171" y="425"/>
                    <a:pt x="80" y="630"/>
                  </a:cubicBezTo>
                  <a:cubicBezTo>
                    <a:pt x="12" y="766"/>
                    <a:pt x="0" y="913"/>
                    <a:pt x="80" y="1050"/>
                  </a:cubicBezTo>
                  <a:cubicBezTo>
                    <a:pt x="149" y="1175"/>
                    <a:pt x="296" y="1266"/>
                    <a:pt x="444" y="1266"/>
                  </a:cubicBezTo>
                  <a:cubicBezTo>
                    <a:pt x="808" y="1255"/>
                    <a:pt x="1274" y="1085"/>
                    <a:pt x="1400" y="698"/>
                  </a:cubicBezTo>
                  <a:cubicBezTo>
                    <a:pt x="1422" y="607"/>
                    <a:pt x="1422" y="527"/>
                    <a:pt x="1411" y="459"/>
                  </a:cubicBezTo>
                  <a:lnTo>
                    <a:pt x="1411" y="448"/>
                  </a:lnTo>
                  <a:cubicBezTo>
                    <a:pt x="1400" y="258"/>
                    <a:pt x="1247" y="26"/>
                    <a:pt x="1038" y="26"/>
                  </a:cubicBezTo>
                  <a:cubicBezTo>
                    <a:pt x="1033" y="26"/>
                    <a:pt x="1029" y="26"/>
                    <a:pt x="1024" y="26"/>
                  </a:cubicBezTo>
                  <a:cubicBezTo>
                    <a:pt x="976" y="9"/>
                    <a:pt x="926" y="1"/>
                    <a:pt x="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4"/>
            <p:cNvSpPr/>
            <p:nvPr/>
          </p:nvSpPr>
          <p:spPr>
            <a:xfrm>
              <a:off x="6318275" y="4838550"/>
              <a:ext cx="38425" cy="35225"/>
            </a:xfrm>
            <a:custGeom>
              <a:avLst/>
              <a:gdLst/>
              <a:ahLst/>
              <a:cxnLst/>
              <a:rect l="l" t="t" r="r" b="b"/>
              <a:pathLst>
                <a:path w="1537" h="1409" extrusionOk="0">
                  <a:moveTo>
                    <a:pt x="614" y="0"/>
                  </a:moveTo>
                  <a:cubicBezTo>
                    <a:pt x="469" y="0"/>
                    <a:pt x="326" y="71"/>
                    <a:pt x="251" y="205"/>
                  </a:cubicBezTo>
                  <a:cubicBezTo>
                    <a:pt x="240" y="240"/>
                    <a:pt x="217" y="286"/>
                    <a:pt x="217" y="331"/>
                  </a:cubicBezTo>
                  <a:cubicBezTo>
                    <a:pt x="183" y="376"/>
                    <a:pt x="149" y="422"/>
                    <a:pt x="137" y="467"/>
                  </a:cubicBezTo>
                  <a:cubicBezTo>
                    <a:pt x="1" y="842"/>
                    <a:pt x="387" y="1138"/>
                    <a:pt x="660" y="1309"/>
                  </a:cubicBezTo>
                  <a:cubicBezTo>
                    <a:pt x="763" y="1373"/>
                    <a:pt x="873" y="1408"/>
                    <a:pt x="984" y="1408"/>
                  </a:cubicBezTo>
                  <a:cubicBezTo>
                    <a:pt x="1070" y="1408"/>
                    <a:pt x="1156" y="1388"/>
                    <a:pt x="1241" y="1343"/>
                  </a:cubicBezTo>
                  <a:cubicBezTo>
                    <a:pt x="1445" y="1218"/>
                    <a:pt x="1536" y="968"/>
                    <a:pt x="1479" y="740"/>
                  </a:cubicBezTo>
                  <a:cubicBezTo>
                    <a:pt x="1400" y="433"/>
                    <a:pt x="1092" y="195"/>
                    <a:pt x="831" y="58"/>
                  </a:cubicBezTo>
                  <a:cubicBezTo>
                    <a:pt x="765" y="19"/>
                    <a:pt x="690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4"/>
            <p:cNvSpPr/>
            <p:nvPr/>
          </p:nvSpPr>
          <p:spPr>
            <a:xfrm>
              <a:off x="6294950" y="4724300"/>
              <a:ext cx="37000" cy="34625"/>
            </a:xfrm>
            <a:custGeom>
              <a:avLst/>
              <a:gdLst/>
              <a:ahLst/>
              <a:cxnLst/>
              <a:rect l="l" t="t" r="r" b="b"/>
              <a:pathLst>
                <a:path w="1480" h="1385" extrusionOk="0">
                  <a:moveTo>
                    <a:pt x="987" y="0"/>
                  </a:moveTo>
                  <a:cubicBezTo>
                    <a:pt x="931" y="0"/>
                    <a:pt x="874" y="11"/>
                    <a:pt x="820" y="33"/>
                  </a:cubicBezTo>
                  <a:lnTo>
                    <a:pt x="797" y="33"/>
                  </a:lnTo>
                  <a:cubicBezTo>
                    <a:pt x="762" y="24"/>
                    <a:pt x="726" y="19"/>
                    <a:pt x="690" y="19"/>
                  </a:cubicBezTo>
                  <a:cubicBezTo>
                    <a:pt x="505" y="19"/>
                    <a:pt x="324" y="137"/>
                    <a:pt x="286" y="317"/>
                  </a:cubicBezTo>
                  <a:cubicBezTo>
                    <a:pt x="274" y="374"/>
                    <a:pt x="263" y="420"/>
                    <a:pt x="274" y="476"/>
                  </a:cubicBezTo>
                  <a:cubicBezTo>
                    <a:pt x="195" y="556"/>
                    <a:pt x="137" y="658"/>
                    <a:pt x="81" y="761"/>
                  </a:cubicBezTo>
                  <a:cubicBezTo>
                    <a:pt x="1" y="920"/>
                    <a:pt x="1" y="1136"/>
                    <a:pt x="149" y="1262"/>
                  </a:cubicBezTo>
                  <a:cubicBezTo>
                    <a:pt x="231" y="1343"/>
                    <a:pt x="333" y="1384"/>
                    <a:pt x="439" y="1384"/>
                  </a:cubicBezTo>
                  <a:cubicBezTo>
                    <a:pt x="509" y="1384"/>
                    <a:pt x="581" y="1366"/>
                    <a:pt x="650" y="1330"/>
                  </a:cubicBezTo>
                  <a:cubicBezTo>
                    <a:pt x="865" y="1227"/>
                    <a:pt x="1036" y="1034"/>
                    <a:pt x="1127" y="818"/>
                  </a:cubicBezTo>
                  <a:cubicBezTo>
                    <a:pt x="1150" y="807"/>
                    <a:pt x="1184" y="795"/>
                    <a:pt x="1207" y="772"/>
                  </a:cubicBezTo>
                  <a:cubicBezTo>
                    <a:pt x="1400" y="670"/>
                    <a:pt x="1479" y="385"/>
                    <a:pt x="1355" y="203"/>
                  </a:cubicBezTo>
                  <a:cubicBezTo>
                    <a:pt x="1273" y="72"/>
                    <a:pt x="1132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4"/>
            <p:cNvSpPr/>
            <p:nvPr/>
          </p:nvSpPr>
          <p:spPr>
            <a:xfrm>
              <a:off x="6478925" y="4851625"/>
              <a:ext cx="31300" cy="32150"/>
            </a:xfrm>
            <a:custGeom>
              <a:avLst/>
              <a:gdLst/>
              <a:ahLst/>
              <a:cxnLst/>
              <a:rect l="l" t="t" r="r" b="b"/>
              <a:pathLst>
                <a:path w="1252" h="1286" extrusionOk="0">
                  <a:moveTo>
                    <a:pt x="694" y="1"/>
                  </a:moveTo>
                  <a:cubicBezTo>
                    <a:pt x="297" y="24"/>
                    <a:pt x="12" y="410"/>
                    <a:pt x="1" y="786"/>
                  </a:cubicBezTo>
                  <a:cubicBezTo>
                    <a:pt x="1" y="865"/>
                    <a:pt x="24" y="933"/>
                    <a:pt x="69" y="1002"/>
                  </a:cubicBezTo>
                  <a:cubicBezTo>
                    <a:pt x="149" y="1189"/>
                    <a:pt x="334" y="1286"/>
                    <a:pt x="531" y="1286"/>
                  </a:cubicBezTo>
                  <a:cubicBezTo>
                    <a:pt x="585" y="1286"/>
                    <a:pt x="640" y="1278"/>
                    <a:pt x="694" y="1264"/>
                  </a:cubicBezTo>
                  <a:cubicBezTo>
                    <a:pt x="865" y="1218"/>
                    <a:pt x="1013" y="1082"/>
                    <a:pt x="1104" y="933"/>
                  </a:cubicBezTo>
                  <a:cubicBezTo>
                    <a:pt x="1195" y="774"/>
                    <a:pt x="1252" y="570"/>
                    <a:pt x="1217" y="399"/>
                  </a:cubicBezTo>
                  <a:cubicBezTo>
                    <a:pt x="1172" y="228"/>
                    <a:pt x="1058" y="92"/>
                    <a:pt x="899" y="35"/>
                  </a:cubicBezTo>
                  <a:cubicBezTo>
                    <a:pt x="842" y="13"/>
                    <a:pt x="774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4"/>
            <p:cNvSpPr/>
            <p:nvPr/>
          </p:nvSpPr>
          <p:spPr>
            <a:xfrm>
              <a:off x="6505375" y="4781700"/>
              <a:ext cx="37850" cy="28575"/>
            </a:xfrm>
            <a:custGeom>
              <a:avLst/>
              <a:gdLst/>
              <a:ahLst/>
              <a:cxnLst/>
              <a:rect l="l" t="t" r="r" b="b"/>
              <a:pathLst>
                <a:path w="1514" h="1143" extrusionOk="0">
                  <a:moveTo>
                    <a:pt x="682" y="0"/>
                  </a:moveTo>
                  <a:cubicBezTo>
                    <a:pt x="569" y="0"/>
                    <a:pt x="455" y="29"/>
                    <a:pt x="341" y="80"/>
                  </a:cubicBezTo>
                  <a:cubicBezTo>
                    <a:pt x="148" y="159"/>
                    <a:pt x="0" y="353"/>
                    <a:pt x="35" y="581"/>
                  </a:cubicBezTo>
                  <a:cubicBezTo>
                    <a:pt x="86" y="991"/>
                    <a:pt x="582" y="1143"/>
                    <a:pt x="954" y="1143"/>
                  </a:cubicBezTo>
                  <a:cubicBezTo>
                    <a:pt x="994" y="1143"/>
                    <a:pt x="1033" y="1141"/>
                    <a:pt x="1069" y="1137"/>
                  </a:cubicBezTo>
                  <a:cubicBezTo>
                    <a:pt x="1217" y="1126"/>
                    <a:pt x="1354" y="1069"/>
                    <a:pt x="1433" y="933"/>
                  </a:cubicBezTo>
                  <a:cubicBezTo>
                    <a:pt x="1501" y="808"/>
                    <a:pt x="1513" y="637"/>
                    <a:pt x="1433" y="512"/>
                  </a:cubicBezTo>
                  <a:cubicBezTo>
                    <a:pt x="1410" y="478"/>
                    <a:pt x="1388" y="444"/>
                    <a:pt x="1354" y="410"/>
                  </a:cubicBezTo>
                  <a:cubicBezTo>
                    <a:pt x="1319" y="319"/>
                    <a:pt x="1263" y="239"/>
                    <a:pt x="1172" y="194"/>
                  </a:cubicBezTo>
                  <a:cubicBezTo>
                    <a:pt x="1126" y="159"/>
                    <a:pt x="1081" y="114"/>
                    <a:pt x="1024" y="91"/>
                  </a:cubicBezTo>
                  <a:cubicBezTo>
                    <a:pt x="910" y="29"/>
                    <a:pt x="796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4"/>
            <p:cNvSpPr/>
            <p:nvPr/>
          </p:nvSpPr>
          <p:spPr>
            <a:xfrm>
              <a:off x="6523000" y="4719125"/>
              <a:ext cx="35575" cy="27375"/>
            </a:xfrm>
            <a:custGeom>
              <a:avLst/>
              <a:gdLst/>
              <a:ahLst/>
              <a:cxnLst/>
              <a:rect l="l" t="t" r="r" b="b"/>
              <a:pathLst>
                <a:path w="1423" h="1095" extrusionOk="0">
                  <a:moveTo>
                    <a:pt x="690" y="0"/>
                  </a:moveTo>
                  <a:cubicBezTo>
                    <a:pt x="529" y="0"/>
                    <a:pt x="369" y="41"/>
                    <a:pt x="228" y="115"/>
                  </a:cubicBezTo>
                  <a:cubicBezTo>
                    <a:pt x="80" y="195"/>
                    <a:pt x="0" y="388"/>
                    <a:pt x="23" y="559"/>
                  </a:cubicBezTo>
                  <a:cubicBezTo>
                    <a:pt x="0" y="786"/>
                    <a:pt x="159" y="979"/>
                    <a:pt x="376" y="1059"/>
                  </a:cubicBezTo>
                  <a:cubicBezTo>
                    <a:pt x="461" y="1083"/>
                    <a:pt x="553" y="1095"/>
                    <a:pt x="644" y="1095"/>
                  </a:cubicBezTo>
                  <a:cubicBezTo>
                    <a:pt x="723" y="1095"/>
                    <a:pt x="802" y="1086"/>
                    <a:pt x="876" y="1070"/>
                  </a:cubicBezTo>
                  <a:cubicBezTo>
                    <a:pt x="1047" y="1036"/>
                    <a:pt x="1240" y="934"/>
                    <a:pt x="1331" y="774"/>
                  </a:cubicBezTo>
                  <a:cubicBezTo>
                    <a:pt x="1422" y="592"/>
                    <a:pt x="1388" y="388"/>
                    <a:pt x="1274" y="240"/>
                  </a:cubicBezTo>
                  <a:cubicBezTo>
                    <a:pt x="1206" y="127"/>
                    <a:pt x="1092" y="46"/>
                    <a:pt x="945" y="36"/>
                  </a:cubicBezTo>
                  <a:cubicBezTo>
                    <a:pt x="861" y="12"/>
                    <a:pt x="776" y="0"/>
                    <a:pt x="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4"/>
            <p:cNvSpPr/>
            <p:nvPr/>
          </p:nvSpPr>
          <p:spPr>
            <a:xfrm>
              <a:off x="6613700" y="4767250"/>
              <a:ext cx="44375" cy="31450"/>
            </a:xfrm>
            <a:custGeom>
              <a:avLst/>
              <a:gdLst/>
              <a:ahLst/>
              <a:cxnLst/>
              <a:rect l="l" t="t" r="r" b="b"/>
              <a:pathLst>
                <a:path w="1775" h="1258" extrusionOk="0">
                  <a:moveTo>
                    <a:pt x="614" y="1"/>
                  </a:moveTo>
                  <a:cubicBezTo>
                    <a:pt x="429" y="1"/>
                    <a:pt x="250" y="75"/>
                    <a:pt x="137" y="249"/>
                  </a:cubicBezTo>
                  <a:cubicBezTo>
                    <a:pt x="1" y="464"/>
                    <a:pt x="46" y="749"/>
                    <a:pt x="228" y="931"/>
                  </a:cubicBezTo>
                  <a:cubicBezTo>
                    <a:pt x="353" y="1056"/>
                    <a:pt x="569" y="1192"/>
                    <a:pt x="740" y="1238"/>
                  </a:cubicBezTo>
                  <a:cubicBezTo>
                    <a:pt x="780" y="1251"/>
                    <a:pt x="824" y="1258"/>
                    <a:pt x="868" y="1258"/>
                  </a:cubicBezTo>
                  <a:cubicBezTo>
                    <a:pt x="937" y="1258"/>
                    <a:pt x="1007" y="1243"/>
                    <a:pt x="1070" y="1215"/>
                  </a:cubicBezTo>
                  <a:cubicBezTo>
                    <a:pt x="1102" y="1220"/>
                    <a:pt x="1135" y="1223"/>
                    <a:pt x="1167" y="1223"/>
                  </a:cubicBezTo>
                  <a:cubicBezTo>
                    <a:pt x="1348" y="1223"/>
                    <a:pt x="1517" y="1140"/>
                    <a:pt x="1604" y="977"/>
                  </a:cubicBezTo>
                  <a:cubicBezTo>
                    <a:pt x="1775" y="669"/>
                    <a:pt x="1558" y="408"/>
                    <a:pt x="1297" y="249"/>
                  </a:cubicBezTo>
                  <a:cubicBezTo>
                    <a:pt x="1149" y="158"/>
                    <a:pt x="967" y="55"/>
                    <a:pt x="785" y="21"/>
                  </a:cubicBezTo>
                  <a:cubicBezTo>
                    <a:pt x="729" y="8"/>
                    <a:pt x="67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4"/>
            <p:cNvSpPr/>
            <p:nvPr/>
          </p:nvSpPr>
          <p:spPr>
            <a:xfrm>
              <a:off x="6573900" y="4834575"/>
              <a:ext cx="42950" cy="31525"/>
            </a:xfrm>
            <a:custGeom>
              <a:avLst/>
              <a:gdLst/>
              <a:ahLst/>
              <a:cxnLst/>
              <a:rect l="l" t="t" r="r" b="b"/>
              <a:pathLst>
                <a:path w="1718" h="1261" extrusionOk="0">
                  <a:moveTo>
                    <a:pt x="1059" y="1"/>
                  </a:moveTo>
                  <a:cubicBezTo>
                    <a:pt x="880" y="1"/>
                    <a:pt x="692" y="57"/>
                    <a:pt x="546" y="137"/>
                  </a:cubicBezTo>
                  <a:cubicBezTo>
                    <a:pt x="421" y="205"/>
                    <a:pt x="284" y="308"/>
                    <a:pt x="182" y="422"/>
                  </a:cubicBezTo>
                  <a:cubicBezTo>
                    <a:pt x="0" y="604"/>
                    <a:pt x="11" y="910"/>
                    <a:pt x="205" y="1081"/>
                  </a:cubicBezTo>
                  <a:cubicBezTo>
                    <a:pt x="334" y="1205"/>
                    <a:pt x="499" y="1261"/>
                    <a:pt x="668" y="1261"/>
                  </a:cubicBezTo>
                  <a:cubicBezTo>
                    <a:pt x="872" y="1261"/>
                    <a:pt x="1079" y="1179"/>
                    <a:pt x="1229" y="1036"/>
                  </a:cubicBezTo>
                  <a:lnTo>
                    <a:pt x="1274" y="990"/>
                  </a:lnTo>
                  <a:cubicBezTo>
                    <a:pt x="1524" y="865"/>
                    <a:pt x="1717" y="637"/>
                    <a:pt x="1593" y="331"/>
                  </a:cubicBezTo>
                  <a:cubicBezTo>
                    <a:pt x="1497" y="90"/>
                    <a:pt x="1285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4"/>
            <p:cNvSpPr/>
            <p:nvPr/>
          </p:nvSpPr>
          <p:spPr>
            <a:xfrm>
              <a:off x="6639000" y="4884300"/>
              <a:ext cx="31875" cy="25100"/>
            </a:xfrm>
            <a:custGeom>
              <a:avLst/>
              <a:gdLst/>
              <a:ahLst/>
              <a:cxnLst/>
              <a:rect l="l" t="t" r="r" b="b"/>
              <a:pathLst>
                <a:path w="1275" h="1004" extrusionOk="0">
                  <a:moveTo>
                    <a:pt x="692" y="0"/>
                  </a:moveTo>
                  <a:cubicBezTo>
                    <a:pt x="562" y="0"/>
                    <a:pt x="435" y="47"/>
                    <a:pt x="331" y="127"/>
                  </a:cubicBezTo>
                  <a:cubicBezTo>
                    <a:pt x="263" y="161"/>
                    <a:pt x="205" y="195"/>
                    <a:pt x="149" y="252"/>
                  </a:cubicBezTo>
                  <a:cubicBezTo>
                    <a:pt x="58" y="366"/>
                    <a:pt x="0" y="514"/>
                    <a:pt x="23" y="662"/>
                  </a:cubicBezTo>
                  <a:cubicBezTo>
                    <a:pt x="35" y="787"/>
                    <a:pt x="91" y="900"/>
                    <a:pt x="172" y="1003"/>
                  </a:cubicBezTo>
                  <a:lnTo>
                    <a:pt x="1150" y="1003"/>
                  </a:lnTo>
                  <a:cubicBezTo>
                    <a:pt x="1229" y="867"/>
                    <a:pt x="1274" y="707"/>
                    <a:pt x="1263" y="559"/>
                  </a:cubicBezTo>
                  <a:cubicBezTo>
                    <a:pt x="1241" y="321"/>
                    <a:pt x="1092" y="93"/>
                    <a:pt x="854" y="25"/>
                  </a:cubicBezTo>
                  <a:cubicBezTo>
                    <a:pt x="801" y="8"/>
                    <a:pt x="746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4"/>
            <p:cNvSpPr/>
            <p:nvPr/>
          </p:nvSpPr>
          <p:spPr>
            <a:xfrm>
              <a:off x="6387075" y="4893625"/>
              <a:ext cx="28475" cy="15775"/>
            </a:xfrm>
            <a:custGeom>
              <a:avLst/>
              <a:gdLst/>
              <a:ahLst/>
              <a:cxnLst/>
              <a:rect l="l" t="t" r="r" b="b"/>
              <a:pathLst>
                <a:path w="1139" h="631" extrusionOk="0">
                  <a:moveTo>
                    <a:pt x="676" y="1"/>
                  </a:moveTo>
                  <a:cubicBezTo>
                    <a:pt x="604" y="1"/>
                    <a:pt x="531" y="20"/>
                    <a:pt x="468" y="61"/>
                  </a:cubicBezTo>
                  <a:cubicBezTo>
                    <a:pt x="456" y="61"/>
                    <a:pt x="445" y="72"/>
                    <a:pt x="445" y="84"/>
                  </a:cubicBezTo>
                  <a:cubicBezTo>
                    <a:pt x="399" y="95"/>
                    <a:pt x="365" y="118"/>
                    <a:pt x="331" y="152"/>
                  </a:cubicBezTo>
                  <a:cubicBezTo>
                    <a:pt x="217" y="243"/>
                    <a:pt x="115" y="368"/>
                    <a:pt x="46" y="505"/>
                  </a:cubicBezTo>
                  <a:cubicBezTo>
                    <a:pt x="24" y="539"/>
                    <a:pt x="13" y="585"/>
                    <a:pt x="1" y="630"/>
                  </a:cubicBezTo>
                  <a:lnTo>
                    <a:pt x="1115" y="630"/>
                  </a:lnTo>
                  <a:cubicBezTo>
                    <a:pt x="1138" y="482"/>
                    <a:pt x="1115" y="334"/>
                    <a:pt x="1047" y="209"/>
                  </a:cubicBezTo>
                  <a:cubicBezTo>
                    <a:pt x="971" y="80"/>
                    <a:pt x="823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4"/>
            <p:cNvSpPr/>
            <p:nvPr/>
          </p:nvSpPr>
          <p:spPr>
            <a:xfrm>
              <a:off x="6661750" y="4706350"/>
              <a:ext cx="875" cy="300"/>
            </a:xfrm>
            <a:custGeom>
              <a:avLst/>
              <a:gdLst/>
              <a:ahLst/>
              <a:cxnLst/>
              <a:rect l="l" t="t" r="r" b="b"/>
              <a:pathLst>
                <a:path w="35" h="12" extrusionOk="0">
                  <a:moveTo>
                    <a:pt x="0" y="1"/>
                  </a:moveTo>
                  <a:lnTo>
                    <a:pt x="0" y="12"/>
                  </a:lnTo>
                  <a:lnTo>
                    <a:pt x="35" y="12"/>
                  </a:lnTo>
                  <a:cubicBezTo>
                    <a:pt x="23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4"/>
            <p:cNvSpPr/>
            <p:nvPr/>
          </p:nvSpPr>
          <p:spPr>
            <a:xfrm>
              <a:off x="6644125" y="4706350"/>
              <a:ext cx="40125" cy="21075"/>
            </a:xfrm>
            <a:custGeom>
              <a:avLst/>
              <a:gdLst/>
              <a:ahLst/>
              <a:cxnLst/>
              <a:rect l="l" t="t" r="r" b="b"/>
              <a:pathLst>
                <a:path w="1605" h="84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" y="160"/>
                    <a:pt x="0" y="580"/>
                    <a:pt x="285" y="717"/>
                  </a:cubicBezTo>
                  <a:cubicBezTo>
                    <a:pt x="376" y="774"/>
                    <a:pt x="478" y="797"/>
                    <a:pt x="581" y="797"/>
                  </a:cubicBezTo>
                  <a:cubicBezTo>
                    <a:pt x="592" y="797"/>
                    <a:pt x="614" y="808"/>
                    <a:pt x="626" y="808"/>
                  </a:cubicBezTo>
                  <a:cubicBezTo>
                    <a:pt x="687" y="832"/>
                    <a:pt x="748" y="843"/>
                    <a:pt x="809" y="843"/>
                  </a:cubicBezTo>
                  <a:cubicBezTo>
                    <a:pt x="1008" y="843"/>
                    <a:pt x="1195" y="724"/>
                    <a:pt x="1309" y="557"/>
                  </a:cubicBezTo>
                  <a:cubicBezTo>
                    <a:pt x="1319" y="524"/>
                    <a:pt x="1342" y="489"/>
                    <a:pt x="1354" y="456"/>
                  </a:cubicBezTo>
                  <a:cubicBezTo>
                    <a:pt x="1365" y="456"/>
                    <a:pt x="1377" y="456"/>
                    <a:pt x="1400" y="444"/>
                  </a:cubicBezTo>
                  <a:cubicBezTo>
                    <a:pt x="1479" y="433"/>
                    <a:pt x="1547" y="376"/>
                    <a:pt x="1604" y="319"/>
                  </a:cubicBezTo>
                  <a:lnTo>
                    <a:pt x="1354" y="262"/>
                  </a:lnTo>
                  <a:lnTo>
                    <a:pt x="1354" y="239"/>
                  </a:lnTo>
                  <a:cubicBezTo>
                    <a:pt x="1342" y="251"/>
                    <a:pt x="1342" y="251"/>
                    <a:pt x="1342" y="262"/>
                  </a:cubicBezTo>
                  <a:lnTo>
                    <a:pt x="899" y="160"/>
                  </a:lnTo>
                  <a:lnTo>
                    <a:pt x="887" y="160"/>
                  </a:lnTo>
                  <a:cubicBezTo>
                    <a:pt x="865" y="160"/>
                    <a:pt x="831" y="148"/>
                    <a:pt x="808" y="137"/>
                  </a:cubicBezTo>
                  <a:cubicBezTo>
                    <a:pt x="774" y="137"/>
                    <a:pt x="740" y="125"/>
                    <a:pt x="705" y="114"/>
                  </a:cubicBezTo>
                  <a:cubicBezTo>
                    <a:pt x="683" y="114"/>
                    <a:pt x="672" y="103"/>
                    <a:pt x="649" y="103"/>
                  </a:cubicBezTo>
                  <a:cubicBezTo>
                    <a:pt x="637" y="103"/>
                    <a:pt x="626" y="92"/>
                    <a:pt x="614" y="92"/>
                  </a:cubicBezTo>
                  <a:cubicBezTo>
                    <a:pt x="569" y="80"/>
                    <a:pt x="523" y="69"/>
                    <a:pt x="490" y="57"/>
                  </a:cubicBezTo>
                  <a:cubicBezTo>
                    <a:pt x="444" y="46"/>
                    <a:pt x="410" y="34"/>
                    <a:pt x="376" y="34"/>
                  </a:cubicBezTo>
                  <a:cubicBezTo>
                    <a:pt x="364" y="23"/>
                    <a:pt x="353" y="23"/>
                    <a:pt x="353" y="23"/>
                  </a:cubicBezTo>
                  <a:cubicBezTo>
                    <a:pt x="319" y="12"/>
                    <a:pt x="296" y="12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4"/>
            <p:cNvSpPr/>
            <p:nvPr/>
          </p:nvSpPr>
          <p:spPr>
            <a:xfrm>
              <a:off x="6698150" y="4823775"/>
              <a:ext cx="13400" cy="33000"/>
            </a:xfrm>
            <a:custGeom>
              <a:avLst/>
              <a:gdLst/>
              <a:ahLst/>
              <a:cxnLst/>
              <a:rect l="l" t="t" r="r" b="b"/>
              <a:pathLst>
                <a:path w="536" h="1320" extrusionOk="0">
                  <a:moveTo>
                    <a:pt x="512" y="0"/>
                  </a:moveTo>
                  <a:cubicBezTo>
                    <a:pt x="490" y="12"/>
                    <a:pt x="467" y="12"/>
                    <a:pt x="444" y="12"/>
                  </a:cubicBezTo>
                  <a:cubicBezTo>
                    <a:pt x="239" y="69"/>
                    <a:pt x="114" y="205"/>
                    <a:pt x="35" y="399"/>
                  </a:cubicBezTo>
                  <a:cubicBezTo>
                    <a:pt x="0" y="490"/>
                    <a:pt x="12" y="592"/>
                    <a:pt x="57" y="683"/>
                  </a:cubicBezTo>
                  <a:cubicBezTo>
                    <a:pt x="80" y="842"/>
                    <a:pt x="137" y="990"/>
                    <a:pt x="250" y="1115"/>
                  </a:cubicBezTo>
                  <a:cubicBezTo>
                    <a:pt x="319" y="1206"/>
                    <a:pt x="421" y="1274"/>
                    <a:pt x="523" y="1320"/>
                  </a:cubicBezTo>
                  <a:lnTo>
                    <a:pt x="523" y="910"/>
                  </a:lnTo>
                  <a:lnTo>
                    <a:pt x="523" y="831"/>
                  </a:lnTo>
                  <a:lnTo>
                    <a:pt x="535" y="831"/>
                  </a:lnTo>
                  <a:cubicBezTo>
                    <a:pt x="535" y="831"/>
                    <a:pt x="523" y="831"/>
                    <a:pt x="523" y="819"/>
                  </a:cubicBezTo>
                  <a:lnTo>
                    <a:pt x="523" y="705"/>
                  </a:lnTo>
                  <a:lnTo>
                    <a:pt x="512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4"/>
            <p:cNvSpPr/>
            <p:nvPr/>
          </p:nvSpPr>
          <p:spPr>
            <a:xfrm>
              <a:off x="6713500" y="4844250"/>
              <a:ext cx="1150" cy="30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6" y="0"/>
                  </a:moveTo>
                  <a:cubicBezTo>
                    <a:pt x="35" y="0"/>
                    <a:pt x="23" y="12"/>
                    <a:pt x="0" y="12"/>
                  </a:cubicBezTo>
                  <a:lnTo>
                    <a:pt x="35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24"/>
          <p:cNvGrpSpPr/>
          <p:nvPr/>
        </p:nvGrpSpPr>
        <p:grpSpPr>
          <a:xfrm rot="3600079">
            <a:off x="3789705" y="4692730"/>
            <a:ext cx="1201638" cy="1066644"/>
            <a:chOff x="3152080" y="-2974023"/>
            <a:chExt cx="2103625" cy="1867300"/>
          </a:xfrm>
        </p:grpSpPr>
        <p:sp>
          <p:nvSpPr>
            <p:cNvPr id="2512" name="Google Shape;2512;p24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4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4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4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4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4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4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4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4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4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4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4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4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4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4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7" name="Google Shape;2527;p24"/>
          <p:cNvGrpSpPr/>
          <p:nvPr/>
        </p:nvGrpSpPr>
        <p:grpSpPr>
          <a:xfrm rot="-8517993">
            <a:off x="-1394997" y="4416037"/>
            <a:ext cx="2827104" cy="1620025"/>
            <a:chOff x="10287875" y="865650"/>
            <a:chExt cx="2107488" cy="1207590"/>
          </a:xfrm>
        </p:grpSpPr>
        <p:sp>
          <p:nvSpPr>
            <p:cNvPr id="2528" name="Google Shape;2528;p24"/>
            <p:cNvSpPr/>
            <p:nvPr/>
          </p:nvSpPr>
          <p:spPr>
            <a:xfrm>
              <a:off x="10287875" y="865650"/>
              <a:ext cx="2107488" cy="1207590"/>
            </a:xfrm>
            <a:custGeom>
              <a:avLst/>
              <a:gdLst/>
              <a:ahLst/>
              <a:cxnLst/>
              <a:rect l="l" t="t" r="r" b="b"/>
              <a:pathLst>
                <a:path w="15185" h="8701" extrusionOk="0">
                  <a:moveTo>
                    <a:pt x="15127" y="0"/>
                  </a:moveTo>
                  <a:lnTo>
                    <a:pt x="14240" y="35"/>
                  </a:lnTo>
                  <a:lnTo>
                    <a:pt x="14035" y="46"/>
                  </a:lnTo>
                  <a:lnTo>
                    <a:pt x="13330" y="68"/>
                  </a:lnTo>
                  <a:lnTo>
                    <a:pt x="13251" y="80"/>
                  </a:lnTo>
                  <a:lnTo>
                    <a:pt x="12523" y="103"/>
                  </a:lnTo>
                  <a:lnTo>
                    <a:pt x="12261" y="114"/>
                  </a:lnTo>
                  <a:lnTo>
                    <a:pt x="7097" y="330"/>
                  </a:lnTo>
                  <a:lnTo>
                    <a:pt x="7018" y="330"/>
                  </a:lnTo>
                  <a:lnTo>
                    <a:pt x="6165" y="364"/>
                  </a:lnTo>
                  <a:lnTo>
                    <a:pt x="5995" y="364"/>
                  </a:lnTo>
                  <a:lnTo>
                    <a:pt x="1" y="614"/>
                  </a:lnTo>
                  <a:cubicBezTo>
                    <a:pt x="1" y="614"/>
                    <a:pt x="1127" y="2286"/>
                    <a:pt x="1127" y="2730"/>
                  </a:cubicBezTo>
                  <a:cubicBezTo>
                    <a:pt x="1127" y="3185"/>
                    <a:pt x="615" y="3128"/>
                    <a:pt x="1127" y="3901"/>
                  </a:cubicBezTo>
                  <a:cubicBezTo>
                    <a:pt x="1627" y="4686"/>
                    <a:pt x="1900" y="4629"/>
                    <a:pt x="2070" y="5300"/>
                  </a:cubicBezTo>
                  <a:cubicBezTo>
                    <a:pt x="2241" y="5971"/>
                    <a:pt x="2753" y="8292"/>
                    <a:pt x="2753" y="8292"/>
                  </a:cubicBezTo>
                  <a:lnTo>
                    <a:pt x="2958" y="8302"/>
                  </a:lnTo>
                  <a:lnTo>
                    <a:pt x="3390" y="8337"/>
                  </a:lnTo>
                  <a:lnTo>
                    <a:pt x="3845" y="8371"/>
                  </a:lnTo>
                  <a:lnTo>
                    <a:pt x="4061" y="8383"/>
                  </a:lnTo>
                  <a:lnTo>
                    <a:pt x="7029" y="8587"/>
                  </a:lnTo>
                  <a:lnTo>
                    <a:pt x="7439" y="8621"/>
                  </a:lnTo>
                  <a:lnTo>
                    <a:pt x="7916" y="8655"/>
                  </a:lnTo>
                  <a:lnTo>
                    <a:pt x="8348" y="8689"/>
                  </a:lnTo>
                  <a:lnTo>
                    <a:pt x="8621" y="8701"/>
                  </a:lnTo>
                  <a:lnTo>
                    <a:pt x="8803" y="8689"/>
                  </a:lnTo>
                  <a:lnTo>
                    <a:pt x="9316" y="8633"/>
                  </a:lnTo>
                  <a:lnTo>
                    <a:pt x="12614" y="8292"/>
                  </a:lnTo>
                  <a:cubicBezTo>
                    <a:pt x="12614" y="8292"/>
                    <a:pt x="12738" y="8143"/>
                    <a:pt x="12932" y="7916"/>
                  </a:cubicBezTo>
                  <a:cubicBezTo>
                    <a:pt x="12966" y="7859"/>
                    <a:pt x="13011" y="7802"/>
                    <a:pt x="13057" y="7746"/>
                  </a:cubicBezTo>
                  <a:cubicBezTo>
                    <a:pt x="13603" y="7040"/>
                    <a:pt x="14479" y="5789"/>
                    <a:pt x="14513" y="5027"/>
                  </a:cubicBezTo>
                  <a:cubicBezTo>
                    <a:pt x="14570" y="3901"/>
                    <a:pt x="13899" y="3742"/>
                    <a:pt x="14513" y="2957"/>
                  </a:cubicBezTo>
                  <a:cubicBezTo>
                    <a:pt x="15127" y="2173"/>
                    <a:pt x="15070" y="1342"/>
                    <a:pt x="15127" y="978"/>
                  </a:cubicBezTo>
                  <a:cubicBezTo>
                    <a:pt x="15184" y="614"/>
                    <a:pt x="15127" y="0"/>
                    <a:pt x="15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4"/>
            <p:cNvSpPr/>
            <p:nvPr/>
          </p:nvSpPr>
          <p:spPr>
            <a:xfrm>
              <a:off x="10537278" y="1001385"/>
              <a:ext cx="115471" cy="328371"/>
            </a:xfrm>
            <a:custGeom>
              <a:avLst/>
              <a:gdLst/>
              <a:ahLst/>
              <a:cxnLst/>
              <a:rect l="l" t="t" r="r" b="b"/>
              <a:pathLst>
                <a:path w="832" h="2366" extrusionOk="0">
                  <a:moveTo>
                    <a:pt x="0" y="0"/>
                  </a:moveTo>
                  <a:cubicBezTo>
                    <a:pt x="1" y="0"/>
                    <a:pt x="103" y="1865"/>
                    <a:pt x="217" y="2366"/>
                  </a:cubicBezTo>
                  <a:cubicBezTo>
                    <a:pt x="217" y="2366"/>
                    <a:pt x="831" y="153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4"/>
            <p:cNvSpPr/>
            <p:nvPr/>
          </p:nvSpPr>
          <p:spPr>
            <a:xfrm>
              <a:off x="10668295" y="1066061"/>
              <a:ext cx="53850" cy="337948"/>
            </a:xfrm>
            <a:custGeom>
              <a:avLst/>
              <a:gdLst/>
              <a:ahLst/>
              <a:cxnLst/>
              <a:rect l="l" t="t" r="r" b="b"/>
              <a:pathLst>
                <a:path w="388" h="2435" extrusionOk="0">
                  <a:moveTo>
                    <a:pt x="24" y="1"/>
                  </a:moveTo>
                  <a:cubicBezTo>
                    <a:pt x="24" y="1"/>
                    <a:pt x="1" y="1"/>
                    <a:pt x="24" y="979"/>
                  </a:cubicBezTo>
                  <a:cubicBezTo>
                    <a:pt x="57" y="1957"/>
                    <a:pt x="365" y="2435"/>
                    <a:pt x="365" y="2435"/>
                  </a:cubicBezTo>
                  <a:cubicBezTo>
                    <a:pt x="365" y="2435"/>
                    <a:pt x="388" y="1149"/>
                    <a:pt x="365" y="717"/>
                  </a:cubicBezTo>
                  <a:cubicBezTo>
                    <a:pt x="330" y="285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4"/>
            <p:cNvSpPr/>
            <p:nvPr/>
          </p:nvSpPr>
          <p:spPr>
            <a:xfrm>
              <a:off x="10785155" y="980845"/>
              <a:ext cx="69533" cy="369591"/>
            </a:xfrm>
            <a:custGeom>
              <a:avLst/>
              <a:gdLst/>
              <a:ahLst/>
              <a:cxnLst/>
              <a:rect l="l" t="t" r="r" b="b"/>
              <a:pathLst>
                <a:path w="501" h="2663" extrusionOk="0">
                  <a:moveTo>
                    <a:pt x="137" y="1"/>
                  </a:moveTo>
                  <a:cubicBezTo>
                    <a:pt x="137" y="1"/>
                    <a:pt x="1" y="1376"/>
                    <a:pt x="137" y="2013"/>
                  </a:cubicBezTo>
                  <a:lnTo>
                    <a:pt x="273" y="2662"/>
                  </a:lnTo>
                  <a:cubicBezTo>
                    <a:pt x="273" y="2662"/>
                    <a:pt x="501" y="1376"/>
                    <a:pt x="466" y="956"/>
                  </a:cubicBezTo>
                  <a:cubicBezTo>
                    <a:pt x="444" y="535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4"/>
            <p:cNvSpPr/>
            <p:nvPr/>
          </p:nvSpPr>
          <p:spPr>
            <a:xfrm>
              <a:off x="10982373" y="1329620"/>
              <a:ext cx="80774" cy="394850"/>
            </a:xfrm>
            <a:custGeom>
              <a:avLst/>
              <a:gdLst/>
              <a:ahLst/>
              <a:cxnLst/>
              <a:rect l="l" t="t" r="r" b="b"/>
              <a:pathLst>
                <a:path w="582" h="2845" extrusionOk="0">
                  <a:moveTo>
                    <a:pt x="308" y="1"/>
                  </a:moveTo>
                  <a:lnTo>
                    <a:pt x="137" y="399"/>
                  </a:lnTo>
                  <a:cubicBezTo>
                    <a:pt x="137" y="399"/>
                    <a:pt x="1" y="1173"/>
                    <a:pt x="137" y="1820"/>
                  </a:cubicBezTo>
                  <a:cubicBezTo>
                    <a:pt x="274" y="2457"/>
                    <a:pt x="445" y="2844"/>
                    <a:pt x="445" y="2844"/>
                  </a:cubicBezTo>
                  <a:cubicBezTo>
                    <a:pt x="445" y="2844"/>
                    <a:pt x="581" y="2310"/>
                    <a:pt x="524" y="1616"/>
                  </a:cubicBezTo>
                  <a:cubicBezTo>
                    <a:pt x="467" y="922"/>
                    <a:pt x="308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4"/>
            <p:cNvSpPr/>
            <p:nvPr/>
          </p:nvSpPr>
          <p:spPr>
            <a:xfrm>
              <a:off x="11097707" y="1350300"/>
              <a:ext cx="82162" cy="460913"/>
            </a:xfrm>
            <a:custGeom>
              <a:avLst/>
              <a:gdLst/>
              <a:ahLst/>
              <a:cxnLst/>
              <a:rect l="l" t="t" r="r" b="b"/>
              <a:pathLst>
                <a:path w="592" h="3321" extrusionOk="0">
                  <a:moveTo>
                    <a:pt x="307" y="0"/>
                  </a:moveTo>
                  <a:lnTo>
                    <a:pt x="228" y="250"/>
                  </a:lnTo>
                  <a:cubicBezTo>
                    <a:pt x="228" y="250"/>
                    <a:pt x="0" y="1001"/>
                    <a:pt x="34" y="1479"/>
                  </a:cubicBezTo>
                  <a:cubicBezTo>
                    <a:pt x="57" y="1944"/>
                    <a:pt x="455" y="3321"/>
                    <a:pt x="455" y="3321"/>
                  </a:cubicBezTo>
                  <a:cubicBezTo>
                    <a:pt x="455" y="3321"/>
                    <a:pt x="592" y="1740"/>
                    <a:pt x="592" y="1274"/>
                  </a:cubicBezTo>
                  <a:cubicBezTo>
                    <a:pt x="592" y="807"/>
                    <a:pt x="307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4"/>
            <p:cNvSpPr/>
            <p:nvPr/>
          </p:nvSpPr>
          <p:spPr>
            <a:xfrm>
              <a:off x="11230250" y="1388189"/>
              <a:ext cx="64814" cy="423024"/>
            </a:xfrm>
            <a:custGeom>
              <a:avLst/>
              <a:gdLst/>
              <a:ahLst/>
              <a:cxnLst/>
              <a:rect l="l" t="t" r="r" b="b"/>
              <a:pathLst>
                <a:path w="467" h="3048" extrusionOk="0">
                  <a:moveTo>
                    <a:pt x="274" y="0"/>
                  </a:moveTo>
                  <a:cubicBezTo>
                    <a:pt x="274" y="0"/>
                    <a:pt x="1" y="671"/>
                    <a:pt x="160" y="1388"/>
                  </a:cubicBezTo>
                  <a:cubicBezTo>
                    <a:pt x="330" y="2093"/>
                    <a:pt x="467" y="3048"/>
                    <a:pt x="467" y="3048"/>
                  </a:cubicBezTo>
                  <a:lnTo>
                    <a:pt x="467" y="807"/>
                  </a:lnTo>
                  <a:cubicBezTo>
                    <a:pt x="467" y="170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4"/>
            <p:cNvSpPr/>
            <p:nvPr/>
          </p:nvSpPr>
          <p:spPr>
            <a:xfrm>
              <a:off x="11119774" y="916030"/>
              <a:ext cx="23733" cy="64953"/>
            </a:xfrm>
            <a:custGeom>
              <a:avLst/>
              <a:gdLst/>
              <a:ahLst/>
              <a:cxnLst/>
              <a:rect l="l" t="t" r="r" b="b"/>
              <a:pathLst>
                <a:path w="171" h="468" extrusionOk="0">
                  <a:moveTo>
                    <a:pt x="1" y="1"/>
                  </a:moveTo>
                  <a:cubicBezTo>
                    <a:pt x="80" y="274"/>
                    <a:pt x="137" y="468"/>
                    <a:pt x="137" y="468"/>
                  </a:cubicBezTo>
                  <a:cubicBezTo>
                    <a:pt x="137" y="468"/>
                    <a:pt x="148" y="274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4"/>
            <p:cNvSpPr/>
            <p:nvPr/>
          </p:nvSpPr>
          <p:spPr>
            <a:xfrm>
              <a:off x="11261894" y="911450"/>
              <a:ext cx="11103" cy="69533"/>
            </a:xfrm>
            <a:custGeom>
              <a:avLst/>
              <a:gdLst/>
              <a:ahLst/>
              <a:cxnLst/>
              <a:rect l="l" t="t" r="r" b="b"/>
              <a:pathLst>
                <a:path w="80" h="501" extrusionOk="0">
                  <a:moveTo>
                    <a:pt x="0" y="0"/>
                  </a:moveTo>
                  <a:cubicBezTo>
                    <a:pt x="57" y="296"/>
                    <a:pt x="79" y="501"/>
                    <a:pt x="79" y="50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4"/>
            <p:cNvSpPr/>
            <p:nvPr/>
          </p:nvSpPr>
          <p:spPr>
            <a:xfrm>
              <a:off x="11384999" y="1066061"/>
              <a:ext cx="72725" cy="426355"/>
            </a:xfrm>
            <a:custGeom>
              <a:avLst/>
              <a:gdLst/>
              <a:ahLst/>
              <a:cxnLst/>
              <a:rect l="l" t="t" r="r" b="b"/>
              <a:pathLst>
                <a:path w="524" h="3072" extrusionOk="0">
                  <a:moveTo>
                    <a:pt x="273" y="1"/>
                  </a:moveTo>
                  <a:cubicBezTo>
                    <a:pt x="273" y="1"/>
                    <a:pt x="0" y="820"/>
                    <a:pt x="79" y="1457"/>
                  </a:cubicBezTo>
                  <a:cubicBezTo>
                    <a:pt x="170" y="2094"/>
                    <a:pt x="478" y="3072"/>
                    <a:pt x="478" y="3072"/>
                  </a:cubicBezTo>
                  <a:cubicBezTo>
                    <a:pt x="478" y="3072"/>
                    <a:pt x="421" y="2071"/>
                    <a:pt x="478" y="1217"/>
                  </a:cubicBezTo>
                  <a:cubicBezTo>
                    <a:pt x="523" y="365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4"/>
            <p:cNvSpPr/>
            <p:nvPr/>
          </p:nvSpPr>
          <p:spPr>
            <a:xfrm>
              <a:off x="11500194" y="1066061"/>
              <a:ext cx="93265" cy="481593"/>
            </a:xfrm>
            <a:custGeom>
              <a:avLst/>
              <a:gdLst/>
              <a:ahLst/>
              <a:cxnLst/>
              <a:rect l="l" t="t" r="r" b="b"/>
              <a:pathLst>
                <a:path w="672" h="3470" extrusionOk="0">
                  <a:moveTo>
                    <a:pt x="273" y="1"/>
                  </a:moveTo>
                  <a:lnTo>
                    <a:pt x="273" y="421"/>
                  </a:lnTo>
                  <a:cubicBezTo>
                    <a:pt x="273" y="421"/>
                    <a:pt x="0" y="1343"/>
                    <a:pt x="91" y="1900"/>
                  </a:cubicBezTo>
                  <a:cubicBezTo>
                    <a:pt x="171" y="2457"/>
                    <a:pt x="455" y="3469"/>
                    <a:pt x="455" y="3469"/>
                  </a:cubicBezTo>
                  <a:cubicBezTo>
                    <a:pt x="455" y="3469"/>
                    <a:pt x="672" y="2150"/>
                    <a:pt x="614" y="1536"/>
                  </a:cubicBezTo>
                  <a:cubicBezTo>
                    <a:pt x="569" y="922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4"/>
            <p:cNvSpPr/>
            <p:nvPr/>
          </p:nvSpPr>
          <p:spPr>
            <a:xfrm>
              <a:off x="11632737" y="1102423"/>
              <a:ext cx="85354" cy="389993"/>
            </a:xfrm>
            <a:custGeom>
              <a:avLst/>
              <a:gdLst/>
              <a:ahLst/>
              <a:cxnLst/>
              <a:rect l="l" t="t" r="r" b="b"/>
              <a:pathLst>
                <a:path w="615" h="2810" extrusionOk="0">
                  <a:moveTo>
                    <a:pt x="364" y="0"/>
                  </a:moveTo>
                  <a:cubicBezTo>
                    <a:pt x="364" y="0"/>
                    <a:pt x="0" y="751"/>
                    <a:pt x="23" y="1274"/>
                  </a:cubicBezTo>
                  <a:cubicBezTo>
                    <a:pt x="58" y="1809"/>
                    <a:pt x="364" y="2810"/>
                    <a:pt x="364" y="2810"/>
                  </a:cubicBezTo>
                  <a:cubicBezTo>
                    <a:pt x="364" y="2810"/>
                    <a:pt x="615" y="1479"/>
                    <a:pt x="581" y="955"/>
                  </a:cubicBezTo>
                  <a:cubicBezTo>
                    <a:pt x="558" y="444"/>
                    <a:pt x="364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4"/>
            <p:cNvSpPr/>
            <p:nvPr/>
          </p:nvSpPr>
          <p:spPr>
            <a:xfrm>
              <a:off x="11263420" y="1912116"/>
              <a:ext cx="60095" cy="150029"/>
            </a:xfrm>
            <a:custGeom>
              <a:avLst/>
              <a:gdLst/>
              <a:ahLst/>
              <a:cxnLst/>
              <a:rect l="l" t="t" r="r" b="b"/>
              <a:pathLst>
                <a:path w="433" h="1081" extrusionOk="0">
                  <a:moveTo>
                    <a:pt x="205" y="1"/>
                  </a:moveTo>
                  <a:cubicBezTo>
                    <a:pt x="205" y="1"/>
                    <a:pt x="35" y="524"/>
                    <a:pt x="0" y="1047"/>
                  </a:cubicBezTo>
                  <a:lnTo>
                    <a:pt x="410" y="1081"/>
                  </a:lnTo>
                  <a:cubicBezTo>
                    <a:pt x="432" y="330"/>
                    <a:pt x="205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4"/>
            <p:cNvSpPr/>
            <p:nvPr/>
          </p:nvSpPr>
          <p:spPr>
            <a:xfrm>
              <a:off x="11386526" y="1912116"/>
              <a:ext cx="60095" cy="159606"/>
            </a:xfrm>
            <a:custGeom>
              <a:avLst/>
              <a:gdLst/>
              <a:ahLst/>
              <a:cxnLst/>
              <a:rect l="l" t="t" r="r" b="b"/>
              <a:pathLst>
                <a:path w="433" h="1150" extrusionOk="0">
                  <a:moveTo>
                    <a:pt x="149" y="1"/>
                  </a:moveTo>
                  <a:lnTo>
                    <a:pt x="149" y="421"/>
                  </a:lnTo>
                  <a:cubicBezTo>
                    <a:pt x="149" y="421"/>
                    <a:pt x="58" y="740"/>
                    <a:pt x="0" y="1115"/>
                  </a:cubicBezTo>
                  <a:lnTo>
                    <a:pt x="432" y="1149"/>
                  </a:lnTo>
                  <a:cubicBezTo>
                    <a:pt x="331" y="592"/>
                    <a:pt x="149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4"/>
            <p:cNvSpPr/>
            <p:nvPr/>
          </p:nvSpPr>
          <p:spPr>
            <a:xfrm>
              <a:off x="11509631" y="1946952"/>
              <a:ext cx="71198" cy="124770"/>
            </a:xfrm>
            <a:custGeom>
              <a:avLst/>
              <a:gdLst/>
              <a:ahLst/>
              <a:cxnLst/>
              <a:rect l="l" t="t" r="r" b="b"/>
              <a:pathLst>
                <a:path w="513" h="899" extrusionOk="0">
                  <a:moveTo>
                    <a:pt x="308" y="0"/>
                  </a:moveTo>
                  <a:cubicBezTo>
                    <a:pt x="308" y="0"/>
                    <a:pt x="91" y="443"/>
                    <a:pt x="0" y="898"/>
                  </a:cubicBezTo>
                  <a:lnTo>
                    <a:pt x="513" y="842"/>
                  </a:lnTo>
                  <a:cubicBezTo>
                    <a:pt x="467" y="375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4"/>
            <p:cNvSpPr/>
            <p:nvPr/>
          </p:nvSpPr>
          <p:spPr>
            <a:xfrm>
              <a:off x="11787486" y="1470213"/>
              <a:ext cx="96457" cy="490891"/>
            </a:xfrm>
            <a:custGeom>
              <a:avLst/>
              <a:gdLst/>
              <a:ahLst/>
              <a:cxnLst/>
              <a:rect l="l" t="t" r="r" b="b"/>
              <a:pathLst>
                <a:path w="695" h="3537" extrusionOk="0">
                  <a:moveTo>
                    <a:pt x="308" y="0"/>
                  </a:moveTo>
                  <a:cubicBezTo>
                    <a:pt x="308" y="0"/>
                    <a:pt x="0" y="1035"/>
                    <a:pt x="136" y="1831"/>
                  </a:cubicBezTo>
                  <a:cubicBezTo>
                    <a:pt x="285" y="2616"/>
                    <a:pt x="455" y="3537"/>
                    <a:pt x="455" y="3537"/>
                  </a:cubicBezTo>
                  <a:cubicBezTo>
                    <a:pt x="455" y="3537"/>
                    <a:pt x="694" y="2422"/>
                    <a:pt x="614" y="1331"/>
                  </a:cubicBezTo>
                  <a:cubicBezTo>
                    <a:pt x="535" y="251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4"/>
            <p:cNvSpPr/>
            <p:nvPr/>
          </p:nvSpPr>
          <p:spPr>
            <a:xfrm>
              <a:off x="11926275" y="1403872"/>
              <a:ext cx="66479" cy="480066"/>
            </a:xfrm>
            <a:custGeom>
              <a:avLst/>
              <a:gdLst/>
              <a:ahLst/>
              <a:cxnLst/>
              <a:rect l="l" t="t" r="r" b="b"/>
              <a:pathLst>
                <a:path w="479" h="3459" extrusionOk="0">
                  <a:moveTo>
                    <a:pt x="251" y="1"/>
                  </a:moveTo>
                  <a:cubicBezTo>
                    <a:pt x="251" y="1"/>
                    <a:pt x="1" y="1399"/>
                    <a:pt x="1" y="1900"/>
                  </a:cubicBezTo>
                  <a:cubicBezTo>
                    <a:pt x="1" y="2400"/>
                    <a:pt x="251" y="3458"/>
                    <a:pt x="251" y="3458"/>
                  </a:cubicBezTo>
                  <a:cubicBezTo>
                    <a:pt x="251" y="3458"/>
                    <a:pt x="422" y="2787"/>
                    <a:pt x="456" y="1922"/>
                  </a:cubicBezTo>
                  <a:cubicBezTo>
                    <a:pt x="479" y="1058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4"/>
            <p:cNvSpPr/>
            <p:nvPr/>
          </p:nvSpPr>
          <p:spPr>
            <a:xfrm>
              <a:off x="12051046" y="1492281"/>
              <a:ext cx="85354" cy="472016"/>
            </a:xfrm>
            <a:custGeom>
              <a:avLst/>
              <a:gdLst/>
              <a:ahLst/>
              <a:cxnLst/>
              <a:rect l="l" t="t" r="r" b="b"/>
              <a:pathLst>
                <a:path w="615" h="3401" extrusionOk="0">
                  <a:moveTo>
                    <a:pt x="251" y="1"/>
                  </a:moveTo>
                  <a:cubicBezTo>
                    <a:pt x="251" y="1"/>
                    <a:pt x="1" y="979"/>
                    <a:pt x="57" y="1399"/>
                  </a:cubicBezTo>
                  <a:cubicBezTo>
                    <a:pt x="92" y="1707"/>
                    <a:pt x="183" y="2809"/>
                    <a:pt x="228" y="3401"/>
                  </a:cubicBezTo>
                  <a:cubicBezTo>
                    <a:pt x="262" y="3344"/>
                    <a:pt x="307" y="3287"/>
                    <a:pt x="353" y="3231"/>
                  </a:cubicBezTo>
                  <a:cubicBezTo>
                    <a:pt x="456" y="2605"/>
                    <a:pt x="615" y="1593"/>
                    <a:pt x="558" y="1092"/>
                  </a:cubicBezTo>
                  <a:cubicBezTo>
                    <a:pt x="478" y="342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4"/>
            <p:cNvSpPr/>
            <p:nvPr/>
          </p:nvSpPr>
          <p:spPr>
            <a:xfrm>
              <a:off x="11989424" y="879806"/>
              <a:ext cx="87020" cy="355296"/>
            </a:xfrm>
            <a:custGeom>
              <a:avLst/>
              <a:gdLst/>
              <a:ahLst/>
              <a:cxnLst/>
              <a:rect l="l" t="t" r="r" b="b"/>
              <a:pathLst>
                <a:path w="627" h="2560" extrusionOk="0">
                  <a:moveTo>
                    <a:pt x="263" y="1"/>
                  </a:moveTo>
                  <a:lnTo>
                    <a:pt x="1" y="12"/>
                  </a:lnTo>
                  <a:lnTo>
                    <a:pt x="1" y="1343"/>
                  </a:lnTo>
                  <a:cubicBezTo>
                    <a:pt x="1" y="1798"/>
                    <a:pt x="308" y="2559"/>
                    <a:pt x="308" y="2559"/>
                  </a:cubicBezTo>
                  <a:cubicBezTo>
                    <a:pt x="308" y="2559"/>
                    <a:pt x="627" y="1468"/>
                    <a:pt x="490" y="729"/>
                  </a:cubicBezTo>
                  <a:cubicBezTo>
                    <a:pt x="433" y="444"/>
                    <a:pt x="354" y="194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4"/>
            <p:cNvSpPr/>
            <p:nvPr/>
          </p:nvSpPr>
          <p:spPr>
            <a:xfrm>
              <a:off x="12112529" y="875088"/>
              <a:ext cx="74390" cy="393879"/>
            </a:xfrm>
            <a:custGeom>
              <a:avLst/>
              <a:gdLst/>
              <a:ahLst/>
              <a:cxnLst/>
              <a:rect l="l" t="t" r="r" b="b"/>
              <a:pathLst>
                <a:path w="536" h="2838" extrusionOk="0">
                  <a:moveTo>
                    <a:pt x="183" y="0"/>
                  </a:moveTo>
                  <a:lnTo>
                    <a:pt x="104" y="12"/>
                  </a:lnTo>
                  <a:lnTo>
                    <a:pt x="81" y="376"/>
                  </a:lnTo>
                  <a:cubicBezTo>
                    <a:pt x="81" y="376"/>
                    <a:pt x="1" y="1274"/>
                    <a:pt x="1" y="1604"/>
                  </a:cubicBezTo>
                  <a:cubicBezTo>
                    <a:pt x="1" y="1932"/>
                    <a:pt x="180" y="2837"/>
                    <a:pt x="194" y="2837"/>
                  </a:cubicBezTo>
                  <a:cubicBezTo>
                    <a:pt x="194" y="2837"/>
                    <a:pt x="195" y="2836"/>
                    <a:pt x="195" y="2833"/>
                  </a:cubicBezTo>
                  <a:cubicBezTo>
                    <a:pt x="195" y="2753"/>
                    <a:pt x="536" y="1638"/>
                    <a:pt x="445" y="1160"/>
                  </a:cubicBezTo>
                  <a:cubicBezTo>
                    <a:pt x="388" y="842"/>
                    <a:pt x="263" y="319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4"/>
            <p:cNvSpPr/>
            <p:nvPr/>
          </p:nvSpPr>
          <p:spPr>
            <a:xfrm>
              <a:off x="12213567" y="870369"/>
              <a:ext cx="77582" cy="320460"/>
            </a:xfrm>
            <a:custGeom>
              <a:avLst/>
              <a:gdLst/>
              <a:ahLst/>
              <a:cxnLst/>
              <a:rect l="l" t="t" r="r" b="b"/>
              <a:pathLst>
                <a:path w="559" h="2309" extrusionOk="0">
                  <a:moveTo>
                    <a:pt x="365" y="1"/>
                  </a:moveTo>
                  <a:lnTo>
                    <a:pt x="160" y="12"/>
                  </a:lnTo>
                  <a:cubicBezTo>
                    <a:pt x="81" y="262"/>
                    <a:pt x="1" y="615"/>
                    <a:pt x="24" y="888"/>
                  </a:cubicBezTo>
                  <a:cubicBezTo>
                    <a:pt x="81" y="1365"/>
                    <a:pt x="274" y="2309"/>
                    <a:pt x="274" y="2309"/>
                  </a:cubicBezTo>
                  <a:cubicBezTo>
                    <a:pt x="274" y="2309"/>
                    <a:pt x="559" y="797"/>
                    <a:pt x="478" y="444"/>
                  </a:cubicBezTo>
                  <a:cubicBezTo>
                    <a:pt x="445" y="284"/>
                    <a:pt x="399" y="137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9" name="Google Shape;2549;p24"/>
          <p:cNvGrpSpPr/>
          <p:nvPr/>
        </p:nvGrpSpPr>
        <p:grpSpPr>
          <a:xfrm rot="10800000" flipH="1">
            <a:off x="366872" y="-106237"/>
            <a:ext cx="869381" cy="551260"/>
            <a:chOff x="3655213" y="4107473"/>
            <a:chExt cx="1811210" cy="1148458"/>
          </a:xfrm>
        </p:grpSpPr>
        <p:sp>
          <p:nvSpPr>
            <p:cNvPr id="2550" name="Google Shape;2550;p24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4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4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4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4" name="Google Shape;3934;p36"/>
          <p:cNvGrpSpPr/>
          <p:nvPr/>
        </p:nvGrpSpPr>
        <p:grpSpPr>
          <a:xfrm rot="5400000" flipH="1">
            <a:off x="7435507" y="3063470"/>
            <a:ext cx="2203418" cy="2509019"/>
            <a:chOff x="5076050" y="2494226"/>
            <a:chExt cx="2203418" cy="2509019"/>
          </a:xfrm>
        </p:grpSpPr>
        <p:sp>
          <p:nvSpPr>
            <p:cNvPr id="3935" name="Google Shape;3935;p36"/>
            <p:cNvSpPr/>
            <p:nvPr/>
          </p:nvSpPr>
          <p:spPr>
            <a:xfrm>
              <a:off x="5076050" y="2494226"/>
              <a:ext cx="2203418" cy="2509019"/>
            </a:xfrm>
            <a:custGeom>
              <a:avLst/>
              <a:gdLst/>
              <a:ahLst/>
              <a:cxnLst/>
              <a:rect l="l" t="t" r="r" b="b"/>
              <a:pathLst>
                <a:path w="15992" h="18210" extrusionOk="0">
                  <a:moveTo>
                    <a:pt x="13273" y="0"/>
                  </a:moveTo>
                  <a:lnTo>
                    <a:pt x="10930" y="455"/>
                  </a:lnTo>
                  <a:cubicBezTo>
                    <a:pt x="10930" y="455"/>
                    <a:pt x="10088" y="705"/>
                    <a:pt x="9463" y="922"/>
                  </a:cubicBezTo>
                  <a:cubicBezTo>
                    <a:pt x="8837" y="1127"/>
                    <a:pt x="8371" y="1172"/>
                    <a:pt x="7462" y="1297"/>
                  </a:cubicBezTo>
                  <a:cubicBezTo>
                    <a:pt x="6540" y="1422"/>
                    <a:pt x="6324" y="1251"/>
                    <a:pt x="5152" y="1502"/>
                  </a:cubicBezTo>
                  <a:cubicBezTo>
                    <a:pt x="5141" y="1513"/>
                    <a:pt x="5130" y="1513"/>
                    <a:pt x="5119" y="1513"/>
                  </a:cubicBezTo>
                  <a:cubicBezTo>
                    <a:pt x="4925" y="1559"/>
                    <a:pt x="4755" y="1593"/>
                    <a:pt x="4606" y="1627"/>
                  </a:cubicBezTo>
                  <a:cubicBezTo>
                    <a:pt x="4505" y="1650"/>
                    <a:pt x="4414" y="1673"/>
                    <a:pt x="4323" y="1695"/>
                  </a:cubicBezTo>
                  <a:cubicBezTo>
                    <a:pt x="4242" y="1718"/>
                    <a:pt x="4163" y="1729"/>
                    <a:pt x="4095" y="1752"/>
                  </a:cubicBezTo>
                  <a:cubicBezTo>
                    <a:pt x="3936" y="1786"/>
                    <a:pt x="3799" y="1820"/>
                    <a:pt x="3674" y="1843"/>
                  </a:cubicBezTo>
                  <a:lnTo>
                    <a:pt x="3367" y="1877"/>
                  </a:lnTo>
                  <a:cubicBezTo>
                    <a:pt x="3299" y="1883"/>
                    <a:pt x="3231" y="1886"/>
                    <a:pt x="3160" y="1886"/>
                  </a:cubicBezTo>
                  <a:cubicBezTo>
                    <a:pt x="3089" y="1886"/>
                    <a:pt x="3015" y="1883"/>
                    <a:pt x="2935" y="1877"/>
                  </a:cubicBezTo>
                  <a:cubicBezTo>
                    <a:pt x="2264" y="1843"/>
                    <a:pt x="171" y="1797"/>
                    <a:pt x="171" y="1797"/>
                  </a:cubicBezTo>
                  <a:lnTo>
                    <a:pt x="137" y="5232"/>
                  </a:lnTo>
                  <a:lnTo>
                    <a:pt x="125" y="5664"/>
                  </a:lnTo>
                  <a:lnTo>
                    <a:pt x="103" y="8292"/>
                  </a:lnTo>
                  <a:lnTo>
                    <a:pt x="92" y="8826"/>
                  </a:lnTo>
                  <a:lnTo>
                    <a:pt x="80" y="9293"/>
                  </a:lnTo>
                  <a:lnTo>
                    <a:pt x="80" y="9850"/>
                  </a:lnTo>
                  <a:lnTo>
                    <a:pt x="69" y="10339"/>
                  </a:lnTo>
                  <a:lnTo>
                    <a:pt x="69" y="10885"/>
                  </a:lnTo>
                  <a:lnTo>
                    <a:pt x="46" y="12556"/>
                  </a:lnTo>
                  <a:lnTo>
                    <a:pt x="34" y="14047"/>
                  </a:lnTo>
                  <a:lnTo>
                    <a:pt x="34" y="14547"/>
                  </a:lnTo>
                  <a:lnTo>
                    <a:pt x="34" y="14934"/>
                  </a:lnTo>
                  <a:lnTo>
                    <a:pt x="24" y="15058"/>
                  </a:lnTo>
                  <a:lnTo>
                    <a:pt x="24" y="15491"/>
                  </a:lnTo>
                  <a:lnTo>
                    <a:pt x="24" y="16208"/>
                  </a:lnTo>
                  <a:lnTo>
                    <a:pt x="1" y="17914"/>
                  </a:lnTo>
                  <a:lnTo>
                    <a:pt x="1047" y="18209"/>
                  </a:lnTo>
                  <a:cubicBezTo>
                    <a:pt x="1047" y="18209"/>
                    <a:pt x="1434" y="17868"/>
                    <a:pt x="1684" y="17197"/>
                  </a:cubicBezTo>
                  <a:cubicBezTo>
                    <a:pt x="1934" y="16537"/>
                    <a:pt x="1968" y="16287"/>
                    <a:pt x="2389" y="15741"/>
                  </a:cubicBezTo>
                  <a:cubicBezTo>
                    <a:pt x="2809" y="15195"/>
                    <a:pt x="2184" y="14854"/>
                    <a:pt x="3481" y="14229"/>
                  </a:cubicBezTo>
                  <a:cubicBezTo>
                    <a:pt x="4777" y="13603"/>
                    <a:pt x="4402" y="14024"/>
                    <a:pt x="5323" y="13102"/>
                  </a:cubicBezTo>
                  <a:cubicBezTo>
                    <a:pt x="5357" y="13057"/>
                    <a:pt x="5403" y="13023"/>
                    <a:pt x="5437" y="12978"/>
                  </a:cubicBezTo>
                  <a:cubicBezTo>
                    <a:pt x="5585" y="12841"/>
                    <a:pt x="5698" y="12716"/>
                    <a:pt x="5801" y="12614"/>
                  </a:cubicBezTo>
                  <a:cubicBezTo>
                    <a:pt x="5880" y="12523"/>
                    <a:pt x="5960" y="12443"/>
                    <a:pt x="6017" y="12374"/>
                  </a:cubicBezTo>
                  <a:cubicBezTo>
                    <a:pt x="6153" y="12227"/>
                    <a:pt x="6256" y="12113"/>
                    <a:pt x="6358" y="11999"/>
                  </a:cubicBezTo>
                  <a:cubicBezTo>
                    <a:pt x="6403" y="11954"/>
                    <a:pt x="6461" y="11897"/>
                    <a:pt x="6506" y="11840"/>
                  </a:cubicBezTo>
                  <a:cubicBezTo>
                    <a:pt x="6574" y="11772"/>
                    <a:pt x="6631" y="11704"/>
                    <a:pt x="6711" y="11624"/>
                  </a:cubicBezTo>
                  <a:cubicBezTo>
                    <a:pt x="6734" y="11601"/>
                    <a:pt x="6756" y="11578"/>
                    <a:pt x="6790" y="11555"/>
                  </a:cubicBezTo>
                  <a:cubicBezTo>
                    <a:pt x="6881" y="11454"/>
                    <a:pt x="6984" y="11385"/>
                    <a:pt x="7075" y="11340"/>
                  </a:cubicBezTo>
                  <a:cubicBezTo>
                    <a:pt x="7131" y="11317"/>
                    <a:pt x="7177" y="11294"/>
                    <a:pt x="7234" y="11272"/>
                  </a:cubicBezTo>
                  <a:cubicBezTo>
                    <a:pt x="7575" y="11158"/>
                    <a:pt x="7939" y="11181"/>
                    <a:pt x="8462" y="10714"/>
                  </a:cubicBezTo>
                  <a:cubicBezTo>
                    <a:pt x="9213" y="10043"/>
                    <a:pt x="9509" y="9839"/>
                    <a:pt x="10305" y="9338"/>
                  </a:cubicBezTo>
                  <a:cubicBezTo>
                    <a:pt x="11101" y="8826"/>
                    <a:pt x="11135" y="9122"/>
                    <a:pt x="11897" y="8416"/>
                  </a:cubicBezTo>
                  <a:cubicBezTo>
                    <a:pt x="12648" y="7700"/>
                    <a:pt x="13523" y="7700"/>
                    <a:pt x="14069" y="7575"/>
                  </a:cubicBezTo>
                  <a:cubicBezTo>
                    <a:pt x="14615" y="7450"/>
                    <a:pt x="15616" y="6950"/>
                    <a:pt x="15616" y="6950"/>
                  </a:cubicBezTo>
                  <a:lnTo>
                    <a:pt x="15991" y="5358"/>
                  </a:lnTo>
                  <a:lnTo>
                    <a:pt x="15286" y="3640"/>
                  </a:lnTo>
                  <a:lnTo>
                    <a:pt x="15070" y="1797"/>
                  </a:lnTo>
                  <a:lnTo>
                    <a:pt x="14445" y="626"/>
                  </a:lnTo>
                  <a:lnTo>
                    <a:pt x="1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6"/>
            <p:cNvSpPr/>
            <p:nvPr/>
          </p:nvSpPr>
          <p:spPr>
            <a:xfrm>
              <a:off x="5152794" y="3132291"/>
              <a:ext cx="501528" cy="205158"/>
            </a:xfrm>
            <a:custGeom>
              <a:avLst/>
              <a:gdLst/>
              <a:ahLst/>
              <a:cxnLst/>
              <a:rect l="l" t="t" r="r" b="b"/>
              <a:pathLst>
                <a:path w="3640" h="1489" extrusionOk="0">
                  <a:moveTo>
                    <a:pt x="353" y="0"/>
                  </a:moveTo>
                  <a:cubicBezTo>
                    <a:pt x="132" y="0"/>
                    <a:pt x="1" y="32"/>
                    <a:pt x="1" y="32"/>
                  </a:cubicBezTo>
                  <a:cubicBezTo>
                    <a:pt x="1" y="32"/>
                    <a:pt x="410" y="442"/>
                    <a:pt x="1082" y="692"/>
                  </a:cubicBezTo>
                  <a:cubicBezTo>
                    <a:pt x="1752" y="942"/>
                    <a:pt x="1923" y="1033"/>
                    <a:pt x="2343" y="1159"/>
                  </a:cubicBezTo>
                  <a:cubicBezTo>
                    <a:pt x="2765" y="1283"/>
                    <a:pt x="3640" y="1488"/>
                    <a:pt x="3640" y="1488"/>
                  </a:cubicBezTo>
                  <a:cubicBezTo>
                    <a:pt x="3640" y="1488"/>
                    <a:pt x="2548" y="942"/>
                    <a:pt x="2093" y="692"/>
                  </a:cubicBezTo>
                  <a:cubicBezTo>
                    <a:pt x="1627" y="442"/>
                    <a:pt x="1456" y="192"/>
                    <a:pt x="922" y="67"/>
                  </a:cubicBezTo>
                  <a:cubicBezTo>
                    <a:pt x="699" y="16"/>
                    <a:pt x="505" y="0"/>
                    <a:pt x="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6"/>
            <p:cNvSpPr/>
            <p:nvPr/>
          </p:nvSpPr>
          <p:spPr>
            <a:xfrm>
              <a:off x="5550845" y="3135047"/>
              <a:ext cx="124004" cy="165201"/>
            </a:xfrm>
            <a:custGeom>
              <a:avLst/>
              <a:gdLst/>
              <a:ahLst/>
              <a:cxnLst/>
              <a:rect l="l" t="t" r="r" b="b"/>
              <a:pathLst>
                <a:path w="900" h="1199" extrusionOk="0">
                  <a:moveTo>
                    <a:pt x="51" y="1"/>
                  </a:moveTo>
                  <a:cubicBezTo>
                    <a:pt x="17" y="1"/>
                    <a:pt x="0" y="26"/>
                    <a:pt x="0" y="92"/>
                  </a:cubicBezTo>
                  <a:cubicBezTo>
                    <a:pt x="0" y="92"/>
                    <a:pt x="58" y="490"/>
                    <a:pt x="137" y="661"/>
                  </a:cubicBezTo>
                  <a:cubicBezTo>
                    <a:pt x="228" y="820"/>
                    <a:pt x="376" y="990"/>
                    <a:pt x="478" y="1059"/>
                  </a:cubicBezTo>
                  <a:cubicBezTo>
                    <a:pt x="563" y="1106"/>
                    <a:pt x="662" y="1199"/>
                    <a:pt x="733" y="1199"/>
                  </a:cubicBezTo>
                  <a:cubicBezTo>
                    <a:pt x="748" y="1199"/>
                    <a:pt x="762" y="1194"/>
                    <a:pt x="774" y="1184"/>
                  </a:cubicBezTo>
                  <a:cubicBezTo>
                    <a:pt x="831" y="1116"/>
                    <a:pt x="899" y="968"/>
                    <a:pt x="808" y="798"/>
                  </a:cubicBezTo>
                  <a:cubicBezTo>
                    <a:pt x="728" y="638"/>
                    <a:pt x="308" y="115"/>
                    <a:pt x="182" y="47"/>
                  </a:cubicBezTo>
                  <a:cubicBezTo>
                    <a:pt x="124" y="20"/>
                    <a:pt x="80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6"/>
            <p:cNvSpPr/>
            <p:nvPr/>
          </p:nvSpPr>
          <p:spPr>
            <a:xfrm>
              <a:off x="5400387" y="3038049"/>
              <a:ext cx="103612" cy="175397"/>
            </a:xfrm>
            <a:custGeom>
              <a:avLst/>
              <a:gdLst/>
              <a:ahLst/>
              <a:cxnLst/>
              <a:rect l="l" t="t" r="r" b="b"/>
              <a:pathLst>
                <a:path w="752" h="1273" extrusionOk="0">
                  <a:moveTo>
                    <a:pt x="149" y="0"/>
                  </a:moveTo>
                  <a:cubicBezTo>
                    <a:pt x="149" y="0"/>
                    <a:pt x="1" y="102"/>
                    <a:pt x="23" y="170"/>
                  </a:cubicBezTo>
                  <a:cubicBezTo>
                    <a:pt x="23" y="170"/>
                    <a:pt x="46" y="671"/>
                    <a:pt x="205" y="898"/>
                  </a:cubicBezTo>
                  <a:cubicBezTo>
                    <a:pt x="349" y="1089"/>
                    <a:pt x="516" y="1273"/>
                    <a:pt x="620" y="1273"/>
                  </a:cubicBezTo>
                  <a:cubicBezTo>
                    <a:pt x="640" y="1273"/>
                    <a:pt x="657" y="1266"/>
                    <a:pt x="672" y="1251"/>
                  </a:cubicBezTo>
                  <a:cubicBezTo>
                    <a:pt x="751" y="1171"/>
                    <a:pt x="751" y="751"/>
                    <a:pt x="672" y="580"/>
                  </a:cubicBezTo>
                  <a:cubicBezTo>
                    <a:pt x="581" y="42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6"/>
            <p:cNvSpPr/>
            <p:nvPr/>
          </p:nvSpPr>
          <p:spPr>
            <a:xfrm>
              <a:off x="5190409" y="3005670"/>
              <a:ext cx="172504" cy="124693"/>
            </a:xfrm>
            <a:custGeom>
              <a:avLst/>
              <a:gdLst/>
              <a:ahLst/>
              <a:cxnLst/>
              <a:rect l="l" t="t" r="r" b="b"/>
              <a:pathLst>
                <a:path w="1252" h="905" extrusionOk="0">
                  <a:moveTo>
                    <a:pt x="92" y="1"/>
                  </a:moveTo>
                  <a:cubicBezTo>
                    <a:pt x="38" y="1"/>
                    <a:pt x="3" y="13"/>
                    <a:pt x="1" y="41"/>
                  </a:cubicBezTo>
                  <a:cubicBezTo>
                    <a:pt x="1" y="41"/>
                    <a:pt x="160" y="440"/>
                    <a:pt x="387" y="565"/>
                  </a:cubicBezTo>
                  <a:cubicBezTo>
                    <a:pt x="592" y="672"/>
                    <a:pt x="1022" y="904"/>
                    <a:pt x="1162" y="904"/>
                  </a:cubicBezTo>
                  <a:cubicBezTo>
                    <a:pt x="1186" y="904"/>
                    <a:pt x="1201" y="898"/>
                    <a:pt x="1206" y="883"/>
                  </a:cubicBezTo>
                  <a:cubicBezTo>
                    <a:pt x="1252" y="781"/>
                    <a:pt x="910" y="314"/>
                    <a:pt x="774" y="213"/>
                  </a:cubicBezTo>
                  <a:cubicBezTo>
                    <a:pt x="660" y="133"/>
                    <a:pt x="271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6"/>
            <p:cNvSpPr/>
            <p:nvPr/>
          </p:nvSpPr>
          <p:spPr>
            <a:xfrm>
              <a:off x="5434833" y="3355635"/>
              <a:ext cx="207087" cy="68340"/>
            </a:xfrm>
            <a:custGeom>
              <a:avLst/>
              <a:gdLst/>
              <a:ahLst/>
              <a:cxnLst/>
              <a:rect l="l" t="t" r="r" b="b"/>
              <a:pathLst>
                <a:path w="1503" h="496" extrusionOk="0">
                  <a:moveTo>
                    <a:pt x="998" y="0"/>
                  </a:moveTo>
                  <a:cubicBezTo>
                    <a:pt x="913" y="0"/>
                    <a:pt x="831" y="4"/>
                    <a:pt x="774" y="15"/>
                  </a:cubicBezTo>
                  <a:cubicBezTo>
                    <a:pt x="604" y="61"/>
                    <a:pt x="205" y="163"/>
                    <a:pt x="104" y="266"/>
                  </a:cubicBezTo>
                  <a:cubicBezTo>
                    <a:pt x="1" y="368"/>
                    <a:pt x="149" y="459"/>
                    <a:pt x="319" y="481"/>
                  </a:cubicBezTo>
                  <a:cubicBezTo>
                    <a:pt x="374" y="489"/>
                    <a:pt x="469" y="496"/>
                    <a:pt x="577" y="496"/>
                  </a:cubicBezTo>
                  <a:cubicBezTo>
                    <a:pt x="781" y="496"/>
                    <a:pt x="1031" y="472"/>
                    <a:pt x="1150" y="390"/>
                  </a:cubicBezTo>
                  <a:cubicBezTo>
                    <a:pt x="1343" y="266"/>
                    <a:pt x="1502" y="38"/>
                    <a:pt x="1343" y="15"/>
                  </a:cubicBezTo>
                  <a:cubicBezTo>
                    <a:pt x="1343" y="15"/>
                    <a:pt x="1166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6"/>
            <p:cNvSpPr/>
            <p:nvPr/>
          </p:nvSpPr>
          <p:spPr>
            <a:xfrm>
              <a:off x="5209285" y="3304518"/>
              <a:ext cx="239879" cy="72474"/>
            </a:xfrm>
            <a:custGeom>
              <a:avLst/>
              <a:gdLst/>
              <a:ahLst/>
              <a:cxnLst/>
              <a:rect l="l" t="t" r="r" b="b"/>
              <a:pathLst>
                <a:path w="1741" h="526" extrusionOk="0">
                  <a:moveTo>
                    <a:pt x="1260" y="1"/>
                  </a:moveTo>
                  <a:cubicBezTo>
                    <a:pt x="1189" y="1"/>
                    <a:pt x="1100" y="3"/>
                    <a:pt x="990" y="11"/>
                  </a:cubicBezTo>
                  <a:cubicBezTo>
                    <a:pt x="649" y="33"/>
                    <a:pt x="490" y="11"/>
                    <a:pt x="364" y="113"/>
                  </a:cubicBezTo>
                  <a:cubicBezTo>
                    <a:pt x="239" y="215"/>
                    <a:pt x="0" y="329"/>
                    <a:pt x="91" y="409"/>
                  </a:cubicBezTo>
                  <a:cubicBezTo>
                    <a:pt x="153" y="471"/>
                    <a:pt x="408" y="526"/>
                    <a:pt x="705" y="526"/>
                  </a:cubicBezTo>
                  <a:cubicBezTo>
                    <a:pt x="790" y="526"/>
                    <a:pt x="879" y="521"/>
                    <a:pt x="967" y="511"/>
                  </a:cubicBezTo>
                  <a:cubicBezTo>
                    <a:pt x="1365" y="477"/>
                    <a:pt x="1615" y="409"/>
                    <a:pt x="1683" y="306"/>
                  </a:cubicBezTo>
                  <a:cubicBezTo>
                    <a:pt x="1741" y="204"/>
                    <a:pt x="1570" y="11"/>
                    <a:pt x="1468" y="11"/>
                  </a:cubicBezTo>
                  <a:cubicBezTo>
                    <a:pt x="1468" y="11"/>
                    <a:pt x="1402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6"/>
            <p:cNvSpPr/>
            <p:nvPr/>
          </p:nvSpPr>
          <p:spPr>
            <a:xfrm>
              <a:off x="5093273" y="3210276"/>
              <a:ext cx="174157" cy="77020"/>
            </a:xfrm>
            <a:custGeom>
              <a:avLst/>
              <a:gdLst/>
              <a:ahLst/>
              <a:cxnLst/>
              <a:rect l="l" t="t" r="r" b="b"/>
              <a:pathLst>
                <a:path w="1264" h="559" extrusionOk="0">
                  <a:moveTo>
                    <a:pt x="445" y="1"/>
                  </a:moveTo>
                  <a:cubicBezTo>
                    <a:pt x="433" y="1"/>
                    <a:pt x="422" y="1"/>
                    <a:pt x="410" y="1"/>
                  </a:cubicBezTo>
                  <a:cubicBezTo>
                    <a:pt x="273" y="12"/>
                    <a:pt x="137" y="24"/>
                    <a:pt x="12" y="35"/>
                  </a:cubicBezTo>
                  <a:lnTo>
                    <a:pt x="0" y="467"/>
                  </a:lnTo>
                  <a:cubicBezTo>
                    <a:pt x="210" y="520"/>
                    <a:pt x="440" y="559"/>
                    <a:pt x="618" y="559"/>
                  </a:cubicBezTo>
                  <a:cubicBezTo>
                    <a:pt x="672" y="559"/>
                    <a:pt x="721" y="555"/>
                    <a:pt x="763" y="547"/>
                  </a:cubicBezTo>
                  <a:cubicBezTo>
                    <a:pt x="1115" y="490"/>
                    <a:pt x="1263" y="490"/>
                    <a:pt x="1263" y="399"/>
                  </a:cubicBezTo>
                  <a:cubicBezTo>
                    <a:pt x="1263" y="320"/>
                    <a:pt x="1183" y="171"/>
                    <a:pt x="1036" y="149"/>
                  </a:cubicBezTo>
                  <a:cubicBezTo>
                    <a:pt x="1036" y="149"/>
                    <a:pt x="761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6"/>
            <p:cNvSpPr/>
            <p:nvPr/>
          </p:nvSpPr>
          <p:spPr>
            <a:xfrm>
              <a:off x="5710671" y="2702689"/>
              <a:ext cx="258756" cy="158312"/>
            </a:xfrm>
            <a:custGeom>
              <a:avLst/>
              <a:gdLst/>
              <a:ahLst/>
              <a:cxnLst/>
              <a:rect l="l" t="t" r="r" b="b"/>
              <a:pathLst>
                <a:path w="1878" h="1149" extrusionOk="0">
                  <a:moveTo>
                    <a:pt x="513" y="0"/>
                  </a:moveTo>
                  <a:cubicBezTo>
                    <a:pt x="319" y="46"/>
                    <a:pt x="149" y="80"/>
                    <a:pt x="0" y="114"/>
                  </a:cubicBezTo>
                  <a:cubicBezTo>
                    <a:pt x="364" y="433"/>
                    <a:pt x="490" y="706"/>
                    <a:pt x="979" y="921"/>
                  </a:cubicBezTo>
                  <a:cubicBezTo>
                    <a:pt x="1445" y="1139"/>
                    <a:pt x="1807" y="1149"/>
                    <a:pt x="1868" y="1149"/>
                  </a:cubicBezTo>
                  <a:cubicBezTo>
                    <a:pt x="1874" y="1149"/>
                    <a:pt x="1877" y="1149"/>
                    <a:pt x="1877" y="1149"/>
                  </a:cubicBezTo>
                  <a:cubicBezTo>
                    <a:pt x="1877" y="1149"/>
                    <a:pt x="1547" y="660"/>
                    <a:pt x="945" y="273"/>
                  </a:cubicBezTo>
                  <a:cubicBezTo>
                    <a:pt x="763" y="160"/>
                    <a:pt x="626" y="8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6"/>
            <p:cNvSpPr/>
            <p:nvPr/>
          </p:nvSpPr>
          <p:spPr>
            <a:xfrm>
              <a:off x="5539960" y="2748019"/>
              <a:ext cx="42299" cy="33481"/>
            </a:xfrm>
            <a:custGeom>
              <a:avLst/>
              <a:gdLst/>
              <a:ahLst/>
              <a:cxnLst/>
              <a:rect l="l" t="t" r="r" b="b"/>
              <a:pathLst>
                <a:path w="307" h="243" extrusionOk="0">
                  <a:moveTo>
                    <a:pt x="307" y="1"/>
                  </a:moveTo>
                  <a:lnTo>
                    <a:pt x="0" y="35"/>
                  </a:lnTo>
                  <a:cubicBezTo>
                    <a:pt x="46" y="104"/>
                    <a:pt x="79" y="149"/>
                    <a:pt x="102" y="172"/>
                  </a:cubicBezTo>
                  <a:cubicBezTo>
                    <a:pt x="162" y="214"/>
                    <a:pt x="206" y="243"/>
                    <a:pt x="238" y="243"/>
                  </a:cubicBezTo>
                  <a:cubicBezTo>
                    <a:pt x="267" y="243"/>
                    <a:pt x="285" y="219"/>
                    <a:pt x="296" y="160"/>
                  </a:cubicBezTo>
                  <a:cubicBezTo>
                    <a:pt x="296" y="160"/>
                    <a:pt x="307" y="92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6"/>
            <p:cNvSpPr/>
            <p:nvPr/>
          </p:nvSpPr>
          <p:spPr>
            <a:xfrm>
              <a:off x="5624558" y="2718258"/>
              <a:ext cx="94105" cy="185180"/>
            </a:xfrm>
            <a:custGeom>
              <a:avLst/>
              <a:gdLst/>
              <a:ahLst/>
              <a:cxnLst/>
              <a:rect l="l" t="t" r="r" b="b"/>
              <a:pathLst>
                <a:path w="683" h="1344" extrusionOk="0">
                  <a:moveTo>
                    <a:pt x="219" y="1"/>
                  </a:moveTo>
                  <a:cubicBezTo>
                    <a:pt x="206" y="1"/>
                    <a:pt x="194" y="4"/>
                    <a:pt x="182" y="12"/>
                  </a:cubicBezTo>
                  <a:cubicBezTo>
                    <a:pt x="91" y="80"/>
                    <a:pt x="0" y="490"/>
                    <a:pt x="57" y="672"/>
                  </a:cubicBezTo>
                  <a:cubicBezTo>
                    <a:pt x="102" y="854"/>
                    <a:pt x="455" y="1343"/>
                    <a:pt x="455" y="1343"/>
                  </a:cubicBezTo>
                  <a:cubicBezTo>
                    <a:pt x="455" y="1343"/>
                    <a:pt x="615" y="1275"/>
                    <a:pt x="603" y="1207"/>
                  </a:cubicBezTo>
                  <a:cubicBezTo>
                    <a:pt x="603" y="1207"/>
                    <a:pt x="683" y="706"/>
                    <a:pt x="569" y="456"/>
                  </a:cubicBezTo>
                  <a:cubicBezTo>
                    <a:pt x="458" y="224"/>
                    <a:pt x="320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6"/>
            <p:cNvSpPr/>
            <p:nvPr/>
          </p:nvSpPr>
          <p:spPr>
            <a:xfrm>
              <a:off x="5757655" y="2826141"/>
              <a:ext cx="150596" cy="152801"/>
            </a:xfrm>
            <a:custGeom>
              <a:avLst/>
              <a:gdLst/>
              <a:ahLst/>
              <a:cxnLst/>
              <a:rect l="l" t="t" r="r" b="b"/>
              <a:pathLst>
                <a:path w="1093" h="1109" extrusionOk="0">
                  <a:moveTo>
                    <a:pt x="98" y="1"/>
                  </a:moveTo>
                  <a:cubicBezTo>
                    <a:pt x="85" y="1"/>
                    <a:pt x="75" y="5"/>
                    <a:pt x="69" y="14"/>
                  </a:cubicBezTo>
                  <a:cubicBezTo>
                    <a:pt x="1" y="116"/>
                    <a:pt x="240" y="628"/>
                    <a:pt x="365" y="765"/>
                  </a:cubicBezTo>
                  <a:cubicBezTo>
                    <a:pt x="471" y="871"/>
                    <a:pt x="888" y="1108"/>
                    <a:pt x="1040" y="1108"/>
                  </a:cubicBezTo>
                  <a:cubicBezTo>
                    <a:pt x="1067" y="1108"/>
                    <a:pt x="1086" y="1101"/>
                    <a:pt x="1092" y="1083"/>
                  </a:cubicBezTo>
                  <a:cubicBezTo>
                    <a:pt x="1092" y="1083"/>
                    <a:pt x="1001" y="662"/>
                    <a:pt x="797" y="492"/>
                  </a:cubicBezTo>
                  <a:cubicBezTo>
                    <a:pt x="623" y="338"/>
                    <a:pt x="219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6"/>
            <p:cNvSpPr/>
            <p:nvPr/>
          </p:nvSpPr>
          <p:spPr>
            <a:xfrm>
              <a:off x="5879867" y="2703240"/>
              <a:ext cx="257102" cy="94381"/>
            </a:xfrm>
            <a:custGeom>
              <a:avLst/>
              <a:gdLst/>
              <a:ahLst/>
              <a:cxnLst/>
              <a:rect l="l" t="t" r="r" b="b"/>
              <a:pathLst>
                <a:path w="1866" h="685" extrusionOk="0">
                  <a:moveTo>
                    <a:pt x="163" y="0"/>
                  </a:moveTo>
                  <a:cubicBezTo>
                    <a:pt x="64" y="0"/>
                    <a:pt x="18" y="10"/>
                    <a:pt x="13" y="53"/>
                  </a:cubicBezTo>
                  <a:cubicBezTo>
                    <a:pt x="1" y="133"/>
                    <a:pt x="46" y="292"/>
                    <a:pt x="183" y="349"/>
                  </a:cubicBezTo>
                  <a:cubicBezTo>
                    <a:pt x="183" y="349"/>
                    <a:pt x="445" y="565"/>
                    <a:pt x="774" y="611"/>
                  </a:cubicBezTo>
                  <a:cubicBezTo>
                    <a:pt x="1044" y="648"/>
                    <a:pt x="1313" y="685"/>
                    <a:pt x="1502" y="685"/>
                  </a:cubicBezTo>
                  <a:cubicBezTo>
                    <a:pt x="1544" y="685"/>
                    <a:pt x="1582" y="683"/>
                    <a:pt x="1616" y="679"/>
                  </a:cubicBezTo>
                  <a:cubicBezTo>
                    <a:pt x="1798" y="656"/>
                    <a:pt x="1866" y="599"/>
                    <a:pt x="1752" y="520"/>
                  </a:cubicBezTo>
                  <a:cubicBezTo>
                    <a:pt x="1650" y="429"/>
                    <a:pt x="900" y="19"/>
                    <a:pt x="536" y="7"/>
                  </a:cubicBezTo>
                  <a:cubicBezTo>
                    <a:pt x="368" y="7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6"/>
            <p:cNvSpPr/>
            <p:nvPr/>
          </p:nvSpPr>
          <p:spPr>
            <a:xfrm>
              <a:off x="5718525" y="3797913"/>
              <a:ext cx="233541" cy="401360"/>
            </a:xfrm>
            <a:custGeom>
              <a:avLst/>
              <a:gdLst/>
              <a:ahLst/>
              <a:cxnLst/>
              <a:rect l="l" t="t" r="r" b="b"/>
              <a:pathLst>
                <a:path w="1695" h="2913" extrusionOk="0">
                  <a:moveTo>
                    <a:pt x="1" y="1"/>
                  </a:moveTo>
                  <a:cubicBezTo>
                    <a:pt x="12" y="35"/>
                    <a:pt x="524" y="1104"/>
                    <a:pt x="729" y="1582"/>
                  </a:cubicBezTo>
                  <a:cubicBezTo>
                    <a:pt x="933" y="2060"/>
                    <a:pt x="911" y="2366"/>
                    <a:pt x="1263" y="2799"/>
                  </a:cubicBezTo>
                  <a:cubicBezTo>
                    <a:pt x="1297" y="2844"/>
                    <a:pt x="1320" y="2879"/>
                    <a:pt x="1354" y="2912"/>
                  </a:cubicBezTo>
                  <a:cubicBezTo>
                    <a:pt x="1490" y="2765"/>
                    <a:pt x="1593" y="2651"/>
                    <a:pt x="1695" y="2537"/>
                  </a:cubicBezTo>
                  <a:cubicBezTo>
                    <a:pt x="1649" y="2435"/>
                    <a:pt x="1581" y="2321"/>
                    <a:pt x="1513" y="2196"/>
                  </a:cubicBezTo>
                  <a:cubicBezTo>
                    <a:pt x="1138" y="1593"/>
                    <a:pt x="1058" y="1423"/>
                    <a:pt x="808" y="1059"/>
                  </a:cubicBezTo>
                  <a:cubicBezTo>
                    <a:pt x="558" y="706"/>
                    <a:pt x="12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6"/>
            <p:cNvSpPr/>
            <p:nvPr/>
          </p:nvSpPr>
          <p:spPr>
            <a:xfrm>
              <a:off x="5649634" y="3827674"/>
              <a:ext cx="70545" cy="190829"/>
            </a:xfrm>
            <a:custGeom>
              <a:avLst/>
              <a:gdLst/>
              <a:ahLst/>
              <a:cxnLst/>
              <a:rect l="l" t="t" r="r" b="b"/>
              <a:pathLst>
                <a:path w="512" h="1385" extrusionOk="0">
                  <a:moveTo>
                    <a:pt x="305" y="1"/>
                  </a:moveTo>
                  <a:cubicBezTo>
                    <a:pt x="302" y="1"/>
                    <a:pt x="299" y="1"/>
                    <a:pt x="296" y="1"/>
                  </a:cubicBezTo>
                  <a:cubicBezTo>
                    <a:pt x="216" y="12"/>
                    <a:pt x="69" y="92"/>
                    <a:pt x="34" y="274"/>
                  </a:cubicBezTo>
                  <a:cubicBezTo>
                    <a:pt x="0" y="456"/>
                    <a:pt x="0" y="1127"/>
                    <a:pt x="69" y="1252"/>
                  </a:cubicBezTo>
                  <a:cubicBezTo>
                    <a:pt x="105" y="1332"/>
                    <a:pt x="132" y="1385"/>
                    <a:pt x="168" y="1385"/>
                  </a:cubicBezTo>
                  <a:cubicBezTo>
                    <a:pt x="188" y="1385"/>
                    <a:pt x="210" y="1368"/>
                    <a:pt x="239" y="1332"/>
                  </a:cubicBezTo>
                  <a:cubicBezTo>
                    <a:pt x="239" y="1332"/>
                    <a:pt x="433" y="979"/>
                    <a:pt x="466" y="797"/>
                  </a:cubicBezTo>
                  <a:cubicBezTo>
                    <a:pt x="512" y="616"/>
                    <a:pt x="501" y="388"/>
                    <a:pt x="455" y="274"/>
                  </a:cubicBezTo>
                  <a:cubicBezTo>
                    <a:pt x="411" y="164"/>
                    <a:pt x="389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6"/>
            <p:cNvSpPr/>
            <p:nvPr/>
          </p:nvSpPr>
          <p:spPr>
            <a:xfrm>
              <a:off x="5704333" y="3997008"/>
              <a:ext cx="83221" cy="180495"/>
            </a:xfrm>
            <a:custGeom>
              <a:avLst/>
              <a:gdLst/>
              <a:ahLst/>
              <a:cxnLst/>
              <a:rect l="l" t="t" r="r" b="b"/>
              <a:pathLst>
                <a:path w="604" h="1310" extrusionOk="0">
                  <a:moveTo>
                    <a:pt x="462" y="0"/>
                  </a:moveTo>
                  <a:cubicBezTo>
                    <a:pt x="460" y="0"/>
                    <a:pt x="458" y="0"/>
                    <a:pt x="456" y="1"/>
                  </a:cubicBezTo>
                  <a:cubicBezTo>
                    <a:pt x="331" y="12"/>
                    <a:pt x="81" y="342"/>
                    <a:pt x="36" y="524"/>
                  </a:cubicBezTo>
                  <a:cubicBezTo>
                    <a:pt x="1" y="706"/>
                    <a:pt x="92" y="1308"/>
                    <a:pt x="92" y="1308"/>
                  </a:cubicBezTo>
                  <a:cubicBezTo>
                    <a:pt x="92" y="1308"/>
                    <a:pt x="107" y="1309"/>
                    <a:pt x="130" y="1309"/>
                  </a:cubicBezTo>
                  <a:cubicBezTo>
                    <a:pt x="185" y="1309"/>
                    <a:pt x="281" y="1303"/>
                    <a:pt x="297" y="1263"/>
                  </a:cubicBezTo>
                  <a:cubicBezTo>
                    <a:pt x="297" y="1263"/>
                    <a:pt x="581" y="853"/>
                    <a:pt x="592" y="569"/>
                  </a:cubicBezTo>
                  <a:cubicBezTo>
                    <a:pt x="604" y="290"/>
                    <a:pt x="57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6"/>
            <p:cNvSpPr/>
            <p:nvPr/>
          </p:nvSpPr>
          <p:spPr>
            <a:xfrm>
              <a:off x="5804638" y="4145398"/>
              <a:ext cx="70820" cy="136956"/>
            </a:xfrm>
            <a:custGeom>
              <a:avLst/>
              <a:gdLst/>
              <a:ahLst/>
              <a:cxnLst/>
              <a:rect l="l" t="t" r="r" b="b"/>
              <a:pathLst>
                <a:path w="514" h="994" extrusionOk="0">
                  <a:moveTo>
                    <a:pt x="140" y="0"/>
                  </a:moveTo>
                  <a:cubicBezTo>
                    <a:pt x="135" y="0"/>
                    <a:pt x="131" y="1"/>
                    <a:pt x="126" y="4"/>
                  </a:cubicBezTo>
                  <a:cubicBezTo>
                    <a:pt x="24" y="61"/>
                    <a:pt x="1" y="630"/>
                    <a:pt x="58" y="812"/>
                  </a:cubicBezTo>
                  <a:cubicBezTo>
                    <a:pt x="69" y="857"/>
                    <a:pt x="104" y="925"/>
                    <a:pt x="149" y="994"/>
                  </a:cubicBezTo>
                  <a:cubicBezTo>
                    <a:pt x="297" y="857"/>
                    <a:pt x="410" y="732"/>
                    <a:pt x="513" y="630"/>
                  </a:cubicBezTo>
                  <a:cubicBezTo>
                    <a:pt x="405" y="371"/>
                    <a:pt x="226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6"/>
            <p:cNvSpPr/>
            <p:nvPr/>
          </p:nvSpPr>
          <p:spPr>
            <a:xfrm>
              <a:off x="5743050" y="3777522"/>
              <a:ext cx="190278" cy="103750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448" y="0"/>
                  </a:moveTo>
                  <a:cubicBezTo>
                    <a:pt x="232" y="0"/>
                    <a:pt x="0" y="77"/>
                    <a:pt x="107" y="183"/>
                  </a:cubicBezTo>
                  <a:cubicBezTo>
                    <a:pt x="107" y="183"/>
                    <a:pt x="391" y="467"/>
                    <a:pt x="551" y="536"/>
                  </a:cubicBezTo>
                  <a:cubicBezTo>
                    <a:pt x="705" y="602"/>
                    <a:pt x="1060" y="753"/>
                    <a:pt x="1218" y="753"/>
                  </a:cubicBezTo>
                  <a:cubicBezTo>
                    <a:pt x="1223" y="753"/>
                    <a:pt x="1228" y="752"/>
                    <a:pt x="1233" y="752"/>
                  </a:cubicBezTo>
                  <a:cubicBezTo>
                    <a:pt x="1380" y="729"/>
                    <a:pt x="1312" y="581"/>
                    <a:pt x="1198" y="456"/>
                  </a:cubicBezTo>
                  <a:cubicBezTo>
                    <a:pt x="1085" y="343"/>
                    <a:pt x="710" y="24"/>
                    <a:pt x="493" y="1"/>
                  </a:cubicBezTo>
                  <a:cubicBezTo>
                    <a:pt x="478" y="1"/>
                    <a:pt x="463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6"/>
            <p:cNvSpPr/>
            <p:nvPr/>
          </p:nvSpPr>
          <p:spPr>
            <a:xfrm>
              <a:off x="5875320" y="3920952"/>
              <a:ext cx="198269" cy="136129"/>
            </a:xfrm>
            <a:custGeom>
              <a:avLst/>
              <a:gdLst/>
              <a:ahLst/>
              <a:cxnLst/>
              <a:rect l="l" t="t" r="r" b="b"/>
              <a:pathLst>
                <a:path w="1439" h="988" extrusionOk="0">
                  <a:moveTo>
                    <a:pt x="163" y="0"/>
                  </a:moveTo>
                  <a:cubicBezTo>
                    <a:pt x="145" y="0"/>
                    <a:pt x="128" y="2"/>
                    <a:pt x="114" y="7"/>
                  </a:cubicBezTo>
                  <a:cubicBezTo>
                    <a:pt x="0" y="52"/>
                    <a:pt x="23" y="302"/>
                    <a:pt x="102" y="371"/>
                  </a:cubicBezTo>
                  <a:cubicBezTo>
                    <a:pt x="102" y="371"/>
                    <a:pt x="205" y="484"/>
                    <a:pt x="478" y="666"/>
                  </a:cubicBezTo>
                  <a:cubicBezTo>
                    <a:pt x="739" y="851"/>
                    <a:pt x="864" y="974"/>
                    <a:pt x="1014" y="974"/>
                  </a:cubicBezTo>
                  <a:cubicBezTo>
                    <a:pt x="1021" y="974"/>
                    <a:pt x="1028" y="974"/>
                    <a:pt x="1035" y="973"/>
                  </a:cubicBezTo>
                  <a:cubicBezTo>
                    <a:pt x="1120" y="973"/>
                    <a:pt x="1223" y="987"/>
                    <a:pt x="1303" y="987"/>
                  </a:cubicBezTo>
                  <a:cubicBezTo>
                    <a:pt x="1382" y="987"/>
                    <a:pt x="1439" y="973"/>
                    <a:pt x="1433" y="917"/>
                  </a:cubicBezTo>
                  <a:cubicBezTo>
                    <a:pt x="1421" y="791"/>
                    <a:pt x="1148" y="495"/>
                    <a:pt x="807" y="291"/>
                  </a:cubicBezTo>
                  <a:cubicBezTo>
                    <a:pt x="509" y="102"/>
                    <a:pt x="290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6"/>
            <p:cNvSpPr/>
            <p:nvPr/>
          </p:nvSpPr>
          <p:spPr>
            <a:xfrm>
              <a:off x="5969287" y="4089872"/>
              <a:ext cx="31414" cy="35823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5" y="0"/>
                  </a:moveTo>
                  <a:cubicBezTo>
                    <a:pt x="86" y="0"/>
                    <a:pt x="71" y="7"/>
                    <a:pt x="57" y="20"/>
                  </a:cubicBezTo>
                  <a:cubicBezTo>
                    <a:pt x="23" y="65"/>
                    <a:pt x="0" y="168"/>
                    <a:pt x="23" y="259"/>
                  </a:cubicBezTo>
                  <a:cubicBezTo>
                    <a:pt x="91" y="191"/>
                    <a:pt x="148" y="123"/>
                    <a:pt x="228" y="43"/>
                  </a:cubicBezTo>
                  <a:cubicBezTo>
                    <a:pt x="173" y="15"/>
                    <a:pt x="134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6"/>
            <p:cNvSpPr/>
            <p:nvPr/>
          </p:nvSpPr>
          <p:spPr>
            <a:xfrm>
              <a:off x="5079219" y="4313629"/>
              <a:ext cx="277494" cy="413761"/>
            </a:xfrm>
            <a:custGeom>
              <a:avLst/>
              <a:gdLst/>
              <a:ahLst/>
              <a:cxnLst/>
              <a:rect l="l" t="t" r="r" b="b"/>
              <a:pathLst>
                <a:path w="2014" h="3003" extrusionOk="0">
                  <a:moveTo>
                    <a:pt x="2013" y="0"/>
                  </a:moveTo>
                  <a:lnTo>
                    <a:pt x="2013" y="0"/>
                  </a:lnTo>
                  <a:cubicBezTo>
                    <a:pt x="1990" y="23"/>
                    <a:pt x="1229" y="933"/>
                    <a:pt x="876" y="1319"/>
                  </a:cubicBezTo>
                  <a:cubicBezTo>
                    <a:pt x="535" y="1706"/>
                    <a:pt x="251" y="1808"/>
                    <a:pt x="1" y="2286"/>
                  </a:cubicBezTo>
                  <a:lnTo>
                    <a:pt x="1" y="3003"/>
                  </a:lnTo>
                  <a:cubicBezTo>
                    <a:pt x="182" y="2854"/>
                    <a:pt x="421" y="2616"/>
                    <a:pt x="637" y="2297"/>
                  </a:cubicBezTo>
                  <a:cubicBezTo>
                    <a:pt x="1047" y="1706"/>
                    <a:pt x="1161" y="1558"/>
                    <a:pt x="1388" y="1183"/>
                  </a:cubicBezTo>
                  <a:cubicBezTo>
                    <a:pt x="1604" y="807"/>
                    <a:pt x="2002" y="23"/>
                    <a:pt x="2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6"/>
            <p:cNvSpPr/>
            <p:nvPr/>
          </p:nvSpPr>
          <p:spPr>
            <a:xfrm>
              <a:off x="5130887" y="4282215"/>
              <a:ext cx="194411" cy="89559"/>
            </a:xfrm>
            <a:custGeom>
              <a:avLst/>
              <a:gdLst/>
              <a:ahLst/>
              <a:cxnLst/>
              <a:rect l="l" t="t" r="r" b="b"/>
              <a:pathLst>
                <a:path w="1411" h="650" extrusionOk="0">
                  <a:moveTo>
                    <a:pt x="1090" y="0"/>
                  </a:moveTo>
                  <a:cubicBezTo>
                    <a:pt x="1062" y="0"/>
                    <a:pt x="1032" y="4"/>
                    <a:pt x="1001" y="11"/>
                  </a:cubicBezTo>
                  <a:cubicBezTo>
                    <a:pt x="819" y="57"/>
                    <a:pt x="217" y="330"/>
                    <a:pt x="126" y="444"/>
                  </a:cubicBezTo>
                  <a:cubicBezTo>
                    <a:pt x="35" y="546"/>
                    <a:pt x="0" y="603"/>
                    <a:pt x="114" y="637"/>
                  </a:cubicBezTo>
                  <a:cubicBezTo>
                    <a:pt x="114" y="637"/>
                    <a:pt x="260" y="649"/>
                    <a:pt x="416" y="649"/>
                  </a:cubicBezTo>
                  <a:cubicBezTo>
                    <a:pt x="522" y="649"/>
                    <a:pt x="632" y="644"/>
                    <a:pt x="706" y="626"/>
                  </a:cubicBezTo>
                  <a:cubicBezTo>
                    <a:pt x="887" y="580"/>
                    <a:pt x="1081" y="478"/>
                    <a:pt x="1172" y="398"/>
                  </a:cubicBezTo>
                  <a:cubicBezTo>
                    <a:pt x="1251" y="307"/>
                    <a:pt x="1411" y="216"/>
                    <a:pt x="1354" y="137"/>
                  </a:cubicBezTo>
                  <a:cubicBezTo>
                    <a:pt x="1317" y="81"/>
                    <a:pt x="1224" y="0"/>
                    <a:pt x="1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6"/>
            <p:cNvSpPr/>
            <p:nvPr/>
          </p:nvSpPr>
          <p:spPr>
            <a:xfrm>
              <a:off x="5080735" y="4417516"/>
              <a:ext cx="124004" cy="81154"/>
            </a:xfrm>
            <a:custGeom>
              <a:avLst/>
              <a:gdLst/>
              <a:ahLst/>
              <a:cxnLst/>
              <a:rect l="l" t="t" r="r" b="b"/>
              <a:pathLst>
                <a:path w="900" h="589" extrusionOk="0">
                  <a:moveTo>
                    <a:pt x="274" y="0"/>
                  </a:moveTo>
                  <a:cubicBezTo>
                    <a:pt x="240" y="0"/>
                    <a:pt x="209" y="3"/>
                    <a:pt x="182" y="8"/>
                  </a:cubicBezTo>
                  <a:cubicBezTo>
                    <a:pt x="137" y="19"/>
                    <a:pt x="69" y="53"/>
                    <a:pt x="0" y="88"/>
                  </a:cubicBezTo>
                  <a:lnTo>
                    <a:pt x="0" y="588"/>
                  </a:lnTo>
                  <a:cubicBezTo>
                    <a:pt x="126" y="588"/>
                    <a:pt x="273" y="576"/>
                    <a:pt x="376" y="531"/>
                  </a:cubicBezTo>
                  <a:cubicBezTo>
                    <a:pt x="637" y="429"/>
                    <a:pt x="899" y="270"/>
                    <a:pt x="831" y="167"/>
                  </a:cubicBezTo>
                  <a:cubicBezTo>
                    <a:pt x="782" y="80"/>
                    <a:pt x="475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6"/>
            <p:cNvSpPr/>
            <p:nvPr/>
          </p:nvSpPr>
          <p:spPr>
            <a:xfrm>
              <a:off x="5079219" y="4551715"/>
              <a:ext cx="6338" cy="17361"/>
            </a:xfrm>
            <a:custGeom>
              <a:avLst/>
              <a:gdLst/>
              <a:ahLst/>
              <a:cxnLst/>
              <a:rect l="l" t="t" r="r" b="b"/>
              <a:pathLst>
                <a:path w="46" h="126" extrusionOk="0">
                  <a:moveTo>
                    <a:pt x="11" y="1"/>
                  </a:moveTo>
                  <a:lnTo>
                    <a:pt x="1" y="125"/>
                  </a:lnTo>
                  <a:cubicBezTo>
                    <a:pt x="34" y="69"/>
                    <a:pt x="46" y="24"/>
                    <a:pt x="23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6"/>
            <p:cNvSpPr/>
            <p:nvPr/>
          </p:nvSpPr>
          <p:spPr>
            <a:xfrm>
              <a:off x="5350235" y="4345043"/>
              <a:ext cx="72198" cy="187522"/>
            </a:xfrm>
            <a:custGeom>
              <a:avLst/>
              <a:gdLst/>
              <a:ahLst/>
              <a:cxnLst/>
              <a:rect l="l" t="t" r="r" b="b"/>
              <a:pathLst>
                <a:path w="524" h="1361" extrusionOk="0">
                  <a:moveTo>
                    <a:pt x="193" y="1"/>
                  </a:moveTo>
                  <a:cubicBezTo>
                    <a:pt x="166" y="1"/>
                    <a:pt x="143" y="17"/>
                    <a:pt x="126" y="56"/>
                  </a:cubicBezTo>
                  <a:cubicBezTo>
                    <a:pt x="126" y="56"/>
                    <a:pt x="1" y="432"/>
                    <a:pt x="1" y="602"/>
                  </a:cubicBezTo>
                  <a:cubicBezTo>
                    <a:pt x="1" y="773"/>
                    <a:pt x="1" y="1182"/>
                    <a:pt x="81" y="1307"/>
                  </a:cubicBezTo>
                  <a:cubicBezTo>
                    <a:pt x="104" y="1344"/>
                    <a:pt x="131" y="1361"/>
                    <a:pt x="158" y="1361"/>
                  </a:cubicBezTo>
                  <a:cubicBezTo>
                    <a:pt x="223" y="1361"/>
                    <a:pt x="291" y="1271"/>
                    <a:pt x="331" y="1160"/>
                  </a:cubicBezTo>
                  <a:cubicBezTo>
                    <a:pt x="399" y="1000"/>
                    <a:pt x="524" y="534"/>
                    <a:pt x="456" y="318"/>
                  </a:cubicBezTo>
                  <a:cubicBezTo>
                    <a:pt x="396" y="163"/>
                    <a:pt x="276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6"/>
            <p:cNvSpPr/>
            <p:nvPr/>
          </p:nvSpPr>
          <p:spPr>
            <a:xfrm>
              <a:off x="5237392" y="4519199"/>
              <a:ext cx="89559" cy="221830"/>
            </a:xfrm>
            <a:custGeom>
              <a:avLst/>
              <a:gdLst/>
              <a:ahLst/>
              <a:cxnLst/>
              <a:rect l="l" t="t" r="r" b="b"/>
              <a:pathLst>
                <a:path w="650" h="1610" extrusionOk="0">
                  <a:moveTo>
                    <a:pt x="479" y="1"/>
                  </a:moveTo>
                  <a:cubicBezTo>
                    <a:pt x="380" y="1"/>
                    <a:pt x="245" y="91"/>
                    <a:pt x="228" y="169"/>
                  </a:cubicBezTo>
                  <a:cubicBezTo>
                    <a:pt x="228" y="169"/>
                    <a:pt x="172" y="305"/>
                    <a:pt x="114" y="634"/>
                  </a:cubicBezTo>
                  <a:cubicBezTo>
                    <a:pt x="58" y="965"/>
                    <a:pt x="1" y="1124"/>
                    <a:pt x="69" y="1260"/>
                  </a:cubicBezTo>
                  <a:cubicBezTo>
                    <a:pt x="131" y="1393"/>
                    <a:pt x="174" y="1610"/>
                    <a:pt x="257" y="1610"/>
                  </a:cubicBezTo>
                  <a:cubicBezTo>
                    <a:pt x="266" y="1610"/>
                    <a:pt x="275" y="1607"/>
                    <a:pt x="286" y="1602"/>
                  </a:cubicBezTo>
                  <a:cubicBezTo>
                    <a:pt x="387" y="1533"/>
                    <a:pt x="547" y="1169"/>
                    <a:pt x="592" y="771"/>
                  </a:cubicBezTo>
                  <a:cubicBezTo>
                    <a:pt x="649" y="373"/>
                    <a:pt x="649" y="111"/>
                    <a:pt x="558" y="32"/>
                  </a:cubicBezTo>
                  <a:cubicBezTo>
                    <a:pt x="539" y="10"/>
                    <a:pt x="511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6"/>
            <p:cNvSpPr/>
            <p:nvPr/>
          </p:nvSpPr>
          <p:spPr>
            <a:xfrm>
              <a:off x="5097957" y="4671585"/>
              <a:ext cx="108297" cy="245391"/>
            </a:xfrm>
            <a:custGeom>
              <a:avLst/>
              <a:gdLst/>
              <a:ahLst/>
              <a:cxnLst/>
              <a:rect l="l" t="t" r="r" b="b"/>
              <a:pathLst>
                <a:path w="786" h="1781" extrusionOk="0">
                  <a:moveTo>
                    <a:pt x="662" y="0"/>
                  </a:moveTo>
                  <a:cubicBezTo>
                    <a:pt x="577" y="0"/>
                    <a:pt x="458" y="51"/>
                    <a:pt x="410" y="165"/>
                  </a:cubicBezTo>
                  <a:cubicBezTo>
                    <a:pt x="410" y="165"/>
                    <a:pt x="183" y="415"/>
                    <a:pt x="126" y="746"/>
                  </a:cubicBezTo>
                  <a:cubicBezTo>
                    <a:pt x="57" y="1075"/>
                    <a:pt x="1" y="1405"/>
                    <a:pt x="24" y="1587"/>
                  </a:cubicBezTo>
                  <a:cubicBezTo>
                    <a:pt x="40" y="1706"/>
                    <a:pt x="66" y="1780"/>
                    <a:pt x="112" y="1780"/>
                  </a:cubicBezTo>
                  <a:cubicBezTo>
                    <a:pt x="132" y="1780"/>
                    <a:pt x="155" y="1766"/>
                    <a:pt x="183" y="1735"/>
                  </a:cubicBezTo>
                  <a:cubicBezTo>
                    <a:pt x="274" y="1621"/>
                    <a:pt x="706" y="893"/>
                    <a:pt x="729" y="529"/>
                  </a:cubicBezTo>
                  <a:cubicBezTo>
                    <a:pt x="752" y="165"/>
                    <a:pt x="785" y="29"/>
                    <a:pt x="706" y="6"/>
                  </a:cubicBezTo>
                  <a:cubicBezTo>
                    <a:pt x="693" y="2"/>
                    <a:pt x="678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6"/>
            <p:cNvSpPr/>
            <p:nvPr/>
          </p:nvSpPr>
          <p:spPr>
            <a:xfrm>
              <a:off x="5914588" y="3218405"/>
              <a:ext cx="266334" cy="380693"/>
            </a:xfrm>
            <a:custGeom>
              <a:avLst/>
              <a:gdLst/>
              <a:ahLst/>
              <a:cxnLst/>
              <a:rect l="l" t="t" r="r" b="b"/>
              <a:pathLst>
                <a:path w="1933" h="2763" extrusionOk="0">
                  <a:moveTo>
                    <a:pt x="1876" y="1"/>
                  </a:moveTo>
                  <a:cubicBezTo>
                    <a:pt x="1816" y="1"/>
                    <a:pt x="1664" y="176"/>
                    <a:pt x="1568" y="272"/>
                  </a:cubicBezTo>
                  <a:cubicBezTo>
                    <a:pt x="1568" y="272"/>
                    <a:pt x="670" y="1466"/>
                    <a:pt x="499" y="1717"/>
                  </a:cubicBezTo>
                  <a:cubicBezTo>
                    <a:pt x="340" y="1967"/>
                    <a:pt x="226" y="2137"/>
                    <a:pt x="113" y="2387"/>
                  </a:cubicBezTo>
                  <a:cubicBezTo>
                    <a:pt x="14" y="2605"/>
                    <a:pt x="1" y="2762"/>
                    <a:pt x="96" y="2762"/>
                  </a:cubicBezTo>
                  <a:cubicBezTo>
                    <a:pt x="111" y="2762"/>
                    <a:pt x="128" y="2759"/>
                    <a:pt x="147" y="2751"/>
                  </a:cubicBezTo>
                  <a:cubicBezTo>
                    <a:pt x="284" y="2695"/>
                    <a:pt x="534" y="2217"/>
                    <a:pt x="670" y="2080"/>
                  </a:cubicBezTo>
                  <a:cubicBezTo>
                    <a:pt x="807" y="1944"/>
                    <a:pt x="1012" y="1523"/>
                    <a:pt x="1341" y="1136"/>
                  </a:cubicBezTo>
                  <a:cubicBezTo>
                    <a:pt x="1682" y="738"/>
                    <a:pt x="1932" y="102"/>
                    <a:pt x="1899" y="21"/>
                  </a:cubicBezTo>
                  <a:cubicBezTo>
                    <a:pt x="1895" y="7"/>
                    <a:pt x="1887" y="1"/>
                    <a:pt x="1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6"/>
            <p:cNvSpPr/>
            <p:nvPr/>
          </p:nvSpPr>
          <p:spPr>
            <a:xfrm>
              <a:off x="5991194" y="3499892"/>
              <a:ext cx="252418" cy="94519"/>
            </a:xfrm>
            <a:custGeom>
              <a:avLst/>
              <a:gdLst/>
              <a:ahLst/>
              <a:cxnLst/>
              <a:rect l="l" t="t" r="r" b="b"/>
              <a:pathLst>
                <a:path w="1832" h="686" extrusionOk="0">
                  <a:moveTo>
                    <a:pt x="1748" y="0"/>
                  </a:moveTo>
                  <a:cubicBezTo>
                    <a:pt x="1693" y="0"/>
                    <a:pt x="1610" y="15"/>
                    <a:pt x="1513" y="15"/>
                  </a:cubicBezTo>
                  <a:cubicBezTo>
                    <a:pt x="1320" y="15"/>
                    <a:pt x="1229" y="37"/>
                    <a:pt x="921" y="94"/>
                  </a:cubicBezTo>
                  <a:cubicBezTo>
                    <a:pt x="615" y="151"/>
                    <a:pt x="205" y="435"/>
                    <a:pt x="205" y="435"/>
                  </a:cubicBezTo>
                  <a:cubicBezTo>
                    <a:pt x="57" y="481"/>
                    <a:pt x="1" y="685"/>
                    <a:pt x="205" y="685"/>
                  </a:cubicBezTo>
                  <a:cubicBezTo>
                    <a:pt x="398" y="685"/>
                    <a:pt x="921" y="538"/>
                    <a:pt x="1263" y="458"/>
                  </a:cubicBezTo>
                  <a:cubicBezTo>
                    <a:pt x="1593" y="379"/>
                    <a:pt x="1786" y="174"/>
                    <a:pt x="1820" y="71"/>
                  </a:cubicBezTo>
                  <a:cubicBezTo>
                    <a:pt x="1832" y="15"/>
                    <a:pt x="1804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6"/>
            <p:cNvSpPr/>
            <p:nvPr/>
          </p:nvSpPr>
          <p:spPr>
            <a:xfrm>
              <a:off x="6072761" y="3361835"/>
              <a:ext cx="230372" cy="101408"/>
            </a:xfrm>
            <a:custGeom>
              <a:avLst/>
              <a:gdLst/>
              <a:ahLst/>
              <a:cxnLst/>
              <a:rect l="l" t="t" r="r" b="b"/>
              <a:pathLst>
                <a:path w="1672" h="736" extrusionOk="0">
                  <a:moveTo>
                    <a:pt x="1460" y="0"/>
                  </a:moveTo>
                  <a:cubicBezTo>
                    <a:pt x="1422" y="0"/>
                    <a:pt x="1382" y="56"/>
                    <a:pt x="1035" y="95"/>
                  </a:cubicBezTo>
                  <a:cubicBezTo>
                    <a:pt x="534" y="152"/>
                    <a:pt x="307" y="459"/>
                    <a:pt x="307" y="459"/>
                  </a:cubicBezTo>
                  <a:cubicBezTo>
                    <a:pt x="307" y="459"/>
                    <a:pt x="0" y="709"/>
                    <a:pt x="170" y="732"/>
                  </a:cubicBezTo>
                  <a:cubicBezTo>
                    <a:pt x="181" y="734"/>
                    <a:pt x="195" y="736"/>
                    <a:pt x="210" y="736"/>
                  </a:cubicBezTo>
                  <a:cubicBezTo>
                    <a:pt x="411" y="736"/>
                    <a:pt x="938" y="535"/>
                    <a:pt x="1171" y="482"/>
                  </a:cubicBezTo>
                  <a:cubicBezTo>
                    <a:pt x="1421" y="425"/>
                    <a:pt x="1671" y="118"/>
                    <a:pt x="1535" y="39"/>
                  </a:cubicBezTo>
                  <a:cubicBezTo>
                    <a:pt x="1493" y="11"/>
                    <a:pt x="1477" y="0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6"/>
            <p:cNvSpPr/>
            <p:nvPr/>
          </p:nvSpPr>
          <p:spPr>
            <a:xfrm>
              <a:off x="6171412" y="3232321"/>
              <a:ext cx="181873" cy="89696"/>
            </a:xfrm>
            <a:custGeom>
              <a:avLst/>
              <a:gdLst/>
              <a:ahLst/>
              <a:cxnLst/>
              <a:rect l="l" t="t" r="r" b="b"/>
              <a:pathLst>
                <a:path w="1320" h="651" extrusionOk="0">
                  <a:moveTo>
                    <a:pt x="1149" y="1"/>
                  </a:moveTo>
                  <a:cubicBezTo>
                    <a:pt x="990" y="1"/>
                    <a:pt x="819" y="57"/>
                    <a:pt x="535" y="114"/>
                  </a:cubicBezTo>
                  <a:cubicBezTo>
                    <a:pt x="262" y="171"/>
                    <a:pt x="68" y="535"/>
                    <a:pt x="68" y="535"/>
                  </a:cubicBezTo>
                  <a:cubicBezTo>
                    <a:pt x="0" y="612"/>
                    <a:pt x="3" y="650"/>
                    <a:pt x="99" y="650"/>
                  </a:cubicBezTo>
                  <a:cubicBezTo>
                    <a:pt x="131" y="650"/>
                    <a:pt x="174" y="646"/>
                    <a:pt x="228" y="637"/>
                  </a:cubicBezTo>
                  <a:cubicBezTo>
                    <a:pt x="455" y="615"/>
                    <a:pt x="683" y="501"/>
                    <a:pt x="899" y="365"/>
                  </a:cubicBezTo>
                  <a:cubicBezTo>
                    <a:pt x="1127" y="228"/>
                    <a:pt x="1319" y="1"/>
                    <a:pt x="1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6"/>
            <p:cNvSpPr/>
            <p:nvPr/>
          </p:nvSpPr>
          <p:spPr>
            <a:xfrm>
              <a:off x="5864297" y="3290051"/>
              <a:ext cx="81567" cy="236435"/>
            </a:xfrm>
            <a:custGeom>
              <a:avLst/>
              <a:gdLst/>
              <a:ahLst/>
              <a:cxnLst/>
              <a:rect l="l" t="t" r="r" b="b"/>
              <a:pathLst>
                <a:path w="592" h="1716" extrusionOk="0">
                  <a:moveTo>
                    <a:pt x="124" y="0"/>
                  </a:moveTo>
                  <a:cubicBezTo>
                    <a:pt x="121" y="0"/>
                    <a:pt x="117" y="1"/>
                    <a:pt x="114" y="2"/>
                  </a:cubicBezTo>
                  <a:cubicBezTo>
                    <a:pt x="0" y="25"/>
                    <a:pt x="35" y="218"/>
                    <a:pt x="35" y="525"/>
                  </a:cubicBezTo>
                  <a:cubicBezTo>
                    <a:pt x="35" y="833"/>
                    <a:pt x="227" y="1651"/>
                    <a:pt x="227" y="1651"/>
                  </a:cubicBezTo>
                  <a:cubicBezTo>
                    <a:pt x="232" y="1697"/>
                    <a:pt x="246" y="1716"/>
                    <a:pt x="265" y="1716"/>
                  </a:cubicBezTo>
                  <a:cubicBezTo>
                    <a:pt x="338" y="1716"/>
                    <a:pt x="490" y="1452"/>
                    <a:pt x="535" y="1344"/>
                  </a:cubicBezTo>
                  <a:cubicBezTo>
                    <a:pt x="591" y="1197"/>
                    <a:pt x="535" y="889"/>
                    <a:pt x="512" y="696"/>
                  </a:cubicBezTo>
                  <a:cubicBezTo>
                    <a:pt x="479" y="508"/>
                    <a:pt x="242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6"/>
            <p:cNvSpPr/>
            <p:nvPr/>
          </p:nvSpPr>
          <p:spPr>
            <a:xfrm>
              <a:off x="5961433" y="3182168"/>
              <a:ext cx="64344" cy="209292"/>
            </a:xfrm>
            <a:custGeom>
              <a:avLst/>
              <a:gdLst/>
              <a:ahLst/>
              <a:cxnLst/>
              <a:rect l="l" t="t" r="r" b="b"/>
              <a:pathLst>
                <a:path w="467" h="1519" extrusionOk="0">
                  <a:moveTo>
                    <a:pt x="273" y="1"/>
                  </a:moveTo>
                  <a:cubicBezTo>
                    <a:pt x="273" y="1"/>
                    <a:pt x="114" y="387"/>
                    <a:pt x="57" y="557"/>
                  </a:cubicBezTo>
                  <a:cubicBezTo>
                    <a:pt x="0" y="729"/>
                    <a:pt x="57" y="1285"/>
                    <a:pt x="57" y="1285"/>
                  </a:cubicBezTo>
                  <a:cubicBezTo>
                    <a:pt x="57" y="1285"/>
                    <a:pt x="114" y="1456"/>
                    <a:pt x="217" y="1513"/>
                  </a:cubicBezTo>
                  <a:cubicBezTo>
                    <a:pt x="227" y="1517"/>
                    <a:pt x="237" y="1519"/>
                    <a:pt x="246" y="1519"/>
                  </a:cubicBezTo>
                  <a:cubicBezTo>
                    <a:pt x="337" y="1519"/>
                    <a:pt x="369" y="1325"/>
                    <a:pt x="421" y="1149"/>
                  </a:cubicBezTo>
                  <a:cubicBezTo>
                    <a:pt x="467" y="944"/>
                    <a:pt x="467" y="615"/>
                    <a:pt x="444" y="342"/>
                  </a:cubicBezTo>
                  <a:cubicBezTo>
                    <a:pt x="421" y="57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6"/>
            <p:cNvSpPr/>
            <p:nvPr/>
          </p:nvSpPr>
          <p:spPr>
            <a:xfrm>
              <a:off x="6072761" y="3067259"/>
              <a:ext cx="69029" cy="177464"/>
            </a:xfrm>
            <a:custGeom>
              <a:avLst/>
              <a:gdLst/>
              <a:ahLst/>
              <a:cxnLst/>
              <a:rect l="l" t="t" r="r" b="b"/>
              <a:pathLst>
                <a:path w="501" h="1288" extrusionOk="0">
                  <a:moveTo>
                    <a:pt x="271" y="1"/>
                  </a:moveTo>
                  <a:cubicBezTo>
                    <a:pt x="209" y="1"/>
                    <a:pt x="156" y="232"/>
                    <a:pt x="79" y="413"/>
                  </a:cubicBezTo>
                  <a:cubicBezTo>
                    <a:pt x="0" y="641"/>
                    <a:pt x="0" y="1118"/>
                    <a:pt x="0" y="1118"/>
                  </a:cubicBezTo>
                  <a:cubicBezTo>
                    <a:pt x="0" y="1241"/>
                    <a:pt x="55" y="1287"/>
                    <a:pt x="113" y="1287"/>
                  </a:cubicBezTo>
                  <a:cubicBezTo>
                    <a:pt x="157" y="1287"/>
                    <a:pt x="203" y="1261"/>
                    <a:pt x="228" y="1221"/>
                  </a:cubicBezTo>
                  <a:cubicBezTo>
                    <a:pt x="273" y="1141"/>
                    <a:pt x="443" y="664"/>
                    <a:pt x="478" y="584"/>
                  </a:cubicBezTo>
                  <a:cubicBezTo>
                    <a:pt x="501" y="504"/>
                    <a:pt x="387" y="140"/>
                    <a:pt x="307" y="27"/>
                  </a:cubicBezTo>
                  <a:cubicBezTo>
                    <a:pt x="294" y="9"/>
                    <a:pt x="282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6"/>
            <p:cNvSpPr/>
            <p:nvPr/>
          </p:nvSpPr>
          <p:spPr>
            <a:xfrm>
              <a:off x="5141910" y="3554591"/>
              <a:ext cx="114084" cy="447104"/>
            </a:xfrm>
            <a:custGeom>
              <a:avLst/>
              <a:gdLst/>
              <a:ahLst/>
              <a:cxnLst/>
              <a:rect l="l" t="t" r="r" b="b"/>
              <a:pathLst>
                <a:path w="828" h="3245" extrusionOk="0">
                  <a:moveTo>
                    <a:pt x="723" y="1"/>
                  </a:moveTo>
                  <a:cubicBezTo>
                    <a:pt x="704" y="1"/>
                    <a:pt x="683" y="13"/>
                    <a:pt x="660" y="38"/>
                  </a:cubicBezTo>
                  <a:cubicBezTo>
                    <a:pt x="546" y="141"/>
                    <a:pt x="489" y="675"/>
                    <a:pt x="421" y="857"/>
                  </a:cubicBezTo>
                  <a:cubicBezTo>
                    <a:pt x="342" y="1039"/>
                    <a:pt x="319" y="1494"/>
                    <a:pt x="160" y="1983"/>
                  </a:cubicBezTo>
                  <a:cubicBezTo>
                    <a:pt x="0" y="2472"/>
                    <a:pt x="0" y="3166"/>
                    <a:pt x="69" y="3234"/>
                  </a:cubicBezTo>
                  <a:cubicBezTo>
                    <a:pt x="75" y="3242"/>
                    <a:pt x="81" y="3245"/>
                    <a:pt x="87" y="3245"/>
                  </a:cubicBezTo>
                  <a:cubicBezTo>
                    <a:pt x="144" y="3245"/>
                    <a:pt x="222" y="3003"/>
                    <a:pt x="273" y="2870"/>
                  </a:cubicBezTo>
                  <a:cubicBezTo>
                    <a:pt x="273" y="2870"/>
                    <a:pt x="648" y="1426"/>
                    <a:pt x="706" y="1130"/>
                  </a:cubicBezTo>
                  <a:cubicBezTo>
                    <a:pt x="774" y="834"/>
                    <a:pt x="807" y="630"/>
                    <a:pt x="819" y="357"/>
                  </a:cubicBezTo>
                  <a:cubicBezTo>
                    <a:pt x="828" y="144"/>
                    <a:pt x="788" y="1"/>
                    <a:pt x="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6"/>
            <p:cNvSpPr/>
            <p:nvPr/>
          </p:nvSpPr>
          <p:spPr>
            <a:xfrm>
              <a:off x="5088588" y="3592344"/>
              <a:ext cx="92176" cy="117942"/>
            </a:xfrm>
            <a:custGeom>
              <a:avLst/>
              <a:gdLst/>
              <a:ahLst/>
              <a:cxnLst/>
              <a:rect l="l" t="t" r="r" b="b"/>
              <a:pathLst>
                <a:path w="669" h="856" extrusionOk="0">
                  <a:moveTo>
                    <a:pt x="552" y="1"/>
                  </a:moveTo>
                  <a:cubicBezTo>
                    <a:pt x="534" y="1"/>
                    <a:pt x="513" y="5"/>
                    <a:pt x="489" y="14"/>
                  </a:cubicBezTo>
                  <a:cubicBezTo>
                    <a:pt x="387" y="60"/>
                    <a:pt x="194" y="185"/>
                    <a:pt x="12" y="322"/>
                  </a:cubicBezTo>
                  <a:lnTo>
                    <a:pt x="1" y="856"/>
                  </a:lnTo>
                  <a:cubicBezTo>
                    <a:pt x="12" y="845"/>
                    <a:pt x="24" y="845"/>
                    <a:pt x="34" y="833"/>
                  </a:cubicBezTo>
                  <a:cubicBezTo>
                    <a:pt x="296" y="663"/>
                    <a:pt x="580" y="254"/>
                    <a:pt x="580" y="254"/>
                  </a:cubicBezTo>
                  <a:cubicBezTo>
                    <a:pt x="669" y="165"/>
                    <a:pt x="664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6"/>
            <p:cNvSpPr/>
            <p:nvPr/>
          </p:nvSpPr>
          <p:spPr>
            <a:xfrm>
              <a:off x="5086935" y="3744316"/>
              <a:ext cx="66825" cy="107057"/>
            </a:xfrm>
            <a:custGeom>
              <a:avLst/>
              <a:gdLst/>
              <a:ahLst/>
              <a:cxnLst/>
              <a:rect l="l" t="t" r="r" b="b"/>
              <a:pathLst>
                <a:path w="485" h="777" extrusionOk="0">
                  <a:moveTo>
                    <a:pt x="362" y="1"/>
                  </a:moveTo>
                  <a:cubicBezTo>
                    <a:pt x="356" y="1"/>
                    <a:pt x="350" y="2"/>
                    <a:pt x="342" y="3"/>
                  </a:cubicBezTo>
                  <a:cubicBezTo>
                    <a:pt x="263" y="15"/>
                    <a:pt x="137" y="106"/>
                    <a:pt x="1" y="220"/>
                  </a:cubicBezTo>
                  <a:lnTo>
                    <a:pt x="1" y="777"/>
                  </a:lnTo>
                  <a:cubicBezTo>
                    <a:pt x="251" y="561"/>
                    <a:pt x="319" y="311"/>
                    <a:pt x="319" y="311"/>
                  </a:cubicBezTo>
                  <a:cubicBezTo>
                    <a:pt x="319" y="311"/>
                    <a:pt x="485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6"/>
            <p:cNvSpPr/>
            <p:nvPr/>
          </p:nvSpPr>
          <p:spPr>
            <a:xfrm>
              <a:off x="5085557" y="3907036"/>
              <a:ext cx="32517" cy="86941"/>
            </a:xfrm>
            <a:custGeom>
              <a:avLst/>
              <a:gdLst/>
              <a:ahLst/>
              <a:cxnLst/>
              <a:rect l="l" t="t" r="r" b="b"/>
              <a:pathLst>
                <a:path w="236" h="631" extrusionOk="0">
                  <a:moveTo>
                    <a:pt x="191" y="0"/>
                  </a:moveTo>
                  <a:cubicBezTo>
                    <a:pt x="160" y="0"/>
                    <a:pt x="106" y="24"/>
                    <a:pt x="23" y="73"/>
                  </a:cubicBezTo>
                  <a:cubicBezTo>
                    <a:pt x="11" y="73"/>
                    <a:pt x="11" y="85"/>
                    <a:pt x="0" y="85"/>
                  </a:cubicBezTo>
                  <a:lnTo>
                    <a:pt x="0" y="631"/>
                  </a:lnTo>
                  <a:cubicBezTo>
                    <a:pt x="182" y="449"/>
                    <a:pt x="216" y="119"/>
                    <a:pt x="216" y="119"/>
                  </a:cubicBezTo>
                  <a:cubicBezTo>
                    <a:pt x="235" y="41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6"/>
            <p:cNvSpPr/>
            <p:nvPr/>
          </p:nvSpPr>
          <p:spPr>
            <a:xfrm>
              <a:off x="5275006" y="3612735"/>
              <a:ext cx="136542" cy="211496"/>
            </a:xfrm>
            <a:custGeom>
              <a:avLst/>
              <a:gdLst/>
              <a:ahLst/>
              <a:cxnLst/>
              <a:rect l="l" t="t" r="r" b="b"/>
              <a:pathLst>
                <a:path w="991" h="1535" extrusionOk="0">
                  <a:moveTo>
                    <a:pt x="118" y="0"/>
                  </a:moveTo>
                  <a:cubicBezTo>
                    <a:pt x="40" y="0"/>
                    <a:pt x="1" y="324"/>
                    <a:pt x="1" y="447"/>
                  </a:cubicBezTo>
                  <a:cubicBezTo>
                    <a:pt x="1" y="594"/>
                    <a:pt x="172" y="867"/>
                    <a:pt x="274" y="1026"/>
                  </a:cubicBezTo>
                  <a:cubicBezTo>
                    <a:pt x="358" y="1184"/>
                    <a:pt x="742" y="1535"/>
                    <a:pt x="872" y="1535"/>
                  </a:cubicBezTo>
                  <a:cubicBezTo>
                    <a:pt x="883" y="1535"/>
                    <a:pt x="893" y="1532"/>
                    <a:pt x="900" y="1527"/>
                  </a:cubicBezTo>
                  <a:cubicBezTo>
                    <a:pt x="991" y="1459"/>
                    <a:pt x="888" y="1288"/>
                    <a:pt x="774" y="1004"/>
                  </a:cubicBezTo>
                  <a:cubicBezTo>
                    <a:pt x="660" y="720"/>
                    <a:pt x="172" y="48"/>
                    <a:pt x="172" y="48"/>
                  </a:cubicBezTo>
                  <a:cubicBezTo>
                    <a:pt x="152" y="15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6"/>
            <p:cNvSpPr/>
            <p:nvPr/>
          </p:nvSpPr>
          <p:spPr>
            <a:xfrm>
              <a:off x="5240974" y="3772837"/>
              <a:ext cx="89145" cy="196064"/>
            </a:xfrm>
            <a:custGeom>
              <a:avLst/>
              <a:gdLst/>
              <a:ahLst/>
              <a:cxnLst/>
              <a:rect l="l" t="t" r="r" b="b"/>
              <a:pathLst>
                <a:path w="647" h="1423" extrusionOk="0">
                  <a:moveTo>
                    <a:pt x="114" y="0"/>
                  </a:moveTo>
                  <a:cubicBezTo>
                    <a:pt x="0" y="0"/>
                    <a:pt x="55" y="211"/>
                    <a:pt x="78" y="410"/>
                  </a:cubicBezTo>
                  <a:cubicBezTo>
                    <a:pt x="100" y="615"/>
                    <a:pt x="225" y="923"/>
                    <a:pt x="361" y="1173"/>
                  </a:cubicBezTo>
                  <a:cubicBezTo>
                    <a:pt x="487" y="1423"/>
                    <a:pt x="634" y="1423"/>
                    <a:pt x="634" y="1423"/>
                  </a:cubicBezTo>
                  <a:cubicBezTo>
                    <a:pt x="634" y="1423"/>
                    <a:pt x="646" y="991"/>
                    <a:pt x="634" y="820"/>
                  </a:cubicBezTo>
                  <a:cubicBezTo>
                    <a:pt x="623" y="638"/>
                    <a:pt x="361" y="149"/>
                    <a:pt x="361" y="149"/>
                  </a:cubicBezTo>
                  <a:cubicBezTo>
                    <a:pt x="361" y="149"/>
                    <a:pt x="248" y="13"/>
                    <a:pt x="123" y="1"/>
                  </a:cubicBezTo>
                  <a:cubicBezTo>
                    <a:pt x="120" y="1"/>
                    <a:pt x="117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6"/>
            <p:cNvSpPr/>
            <p:nvPr/>
          </p:nvSpPr>
          <p:spPr>
            <a:xfrm>
              <a:off x="5209285" y="3942722"/>
              <a:ext cx="70407" cy="173744"/>
            </a:xfrm>
            <a:custGeom>
              <a:avLst/>
              <a:gdLst/>
              <a:ahLst/>
              <a:cxnLst/>
              <a:rect l="l" t="t" r="r" b="b"/>
              <a:pathLst>
                <a:path w="511" h="1261" extrusionOk="0">
                  <a:moveTo>
                    <a:pt x="137" y="1"/>
                  </a:moveTo>
                  <a:cubicBezTo>
                    <a:pt x="82" y="1"/>
                    <a:pt x="35" y="54"/>
                    <a:pt x="23" y="110"/>
                  </a:cubicBezTo>
                  <a:cubicBezTo>
                    <a:pt x="0" y="213"/>
                    <a:pt x="23" y="713"/>
                    <a:pt x="35" y="792"/>
                  </a:cubicBezTo>
                  <a:cubicBezTo>
                    <a:pt x="35" y="883"/>
                    <a:pt x="285" y="1179"/>
                    <a:pt x="399" y="1247"/>
                  </a:cubicBezTo>
                  <a:cubicBezTo>
                    <a:pt x="413" y="1257"/>
                    <a:pt x="425" y="1261"/>
                    <a:pt x="435" y="1261"/>
                  </a:cubicBezTo>
                  <a:cubicBezTo>
                    <a:pt x="511" y="1261"/>
                    <a:pt x="465" y="1014"/>
                    <a:pt x="455" y="804"/>
                  </a:cubicBezTo>
                  <a:cubicBezTo>
                    <a:pt x="455" y="565"/>
                    <a:pt x="273" y="133"/>
                    <a:pt x="273" y="133"/>
                  </a:cubicBezTo>
                  <a:cubicBezTo>
                    <a:pt x="232" y="36"/>
                    <a:pt x="182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36"/>
          <p:cNvGrpSpPr/>
          <p:nvPr/>
        </p:nvGrpSpPr>
        <p:grpSpPr>
          <a:xfrm rot="2455260" flipH="1">
            <a:off x="-537684" y="4325016"/>
            <a:ext cx="2203425" cy="1327551"/>
            <a:chOff x="6267675" y="4640100"/>
            <a:chExt cx="446975" cy="269300"/>
          </a:xfrm>
        </p:grpSpPr>
        <p:sp>
          <p:nvSpPr>
            <p:cNvPr id="3977" name="Google Shape;3977;p36"/>
            <p:cNvSpPr/>
            <p:nvPr/>
          </p:nvSpPr>
          <p:spPr>
            <a:xfrm>
              <a:off x="6267675" y="4640100"/>
              <a:ext cx="443875" cy="269300"/>
            </a:xfrm>
            <a:custGeom>
              <a:avLst/>
              <a:gdLst/>
              <a:ahLst/>
              <a:cxnLst/>
              <a:rect l="l" t="t" r="r" b="b"/>
              <a:pathLst>
                <a:path w="17755" h="10772" extrusionOk="0">
                  <a:moveTo>
                    <a:pt x="4254" y="0"/>
                  </a:moveTo>
                  <a:lnTo>
                    <a:pt x="1331" y="1309"/>
                  </a:lnTo>
                  <a:lnTo>
                    <a:pt x="978" y="1468"/>
                  </a:lnTo>
                  <a:lnTo>
                    <a:pt x="831" y="2014"/>
                  </a:lnTo>
                  <a:lnTo>
                    <a:pt x="330" y="3924"/>
                  </a:lnTo>
                  <a:cubicBezTo>
                    <a:pt x="330" y="3924"/>
                    <a:pt x="705" y="4868"/>
                    <a:pt x="819" y="5585"/>
                  </a:cubicBezTo>
                  <a:cubicBezTo>
                    <a:pt x="864" y="5858"/>
                    <a:pt x="876" y="6108"/>
                    <a:pt x="808" y="6245"/>
                  </a:cubicBezTo>
                  <a:cubicBezTo>
                    <a:pt x="694" y="6460"/>
                    <a:pt x="581" y="6733"/>
                    <a:pt x="501" y="7029"/>
                  </a:cubicBezTo>
                  <a:cubicBezTo>
                    <a:pt x="376" y="7416"/>
                    <a:pt x="308" y="7860"/>
                    <a:pt x="341" y="8303"/>
                  </a:cubicBezTo>
                  <a:cubicBezTo>
                    <a:pt x="364" y="8656"/>
                    <a:pt x="250" y="9417"/>
                    <a:pt x="148" y="9998"/>
                  </a:cubicBezTo>
                  <a:cubicBezTo>
                    <a:pt x="148" y="10020"/>
                    <a:pt x="137" y="10043"/>
                    <a:pt x="137" y="10066"/>
                  </a:cubicBezTo>
                  <a:cubicBezTo>
                    <a:pt x="68" y="10464"/>
                    <a:pt x="0" y="10771"/>
                    <a:pt x="0" y="10771"/>
                  </a:cubicBezTo>
                  <a:lnTo>
                    <a:pt x="17754" y="10771"/>
                  </a:lnTo>
                  <a:lnTo>
                    <a:pt x="17742" y="8667"/>
                  </a:lnTo>
                  <a:lnTo>
                    <a:pt x="17742" y="8257"/>
                  </a:lnTo>
                  <a:lnTo>
                    <a:pt x="17742" y="8178"/>
                  </a:lnTo>
                  <a:lnTo>
                    <a:pt x="17742" y="8166"/>
                  </a:lnTo>
                  <a:lnTo>
                    <a:pt x="17742" y="8052"/>
                  </a:lnTo>
                  <a:lnTo>
                    <a:pt x="17731" y="7382"/>
                  </a:lnTo>
                  <a:lnTo>
                    <a:pt x="17731" y="7347"/>
                  </a:lnTo>
                  <a:lnTo>
                    <a:pt x="17709" y="3197"/>
                  </a:lnTo>
                  <a:lnTo>
                    <a:pt x="16662" y="2969"/>
                  </a:lnTo>
                  <a:lnTo>
                    <a:pt x="16412" y="2912"/>
                  </a:lnTo>
                  <a:lnTo>
                    <a:pt x="16400" y="2912"/>
                  </a:lnTo>
                  <a:lnTo>
                    <a:pt x="15957" y="2810"/>
                  </a:lnTo>
                  <a:lnTo>
                    <a:pt x="15945" y="2810"/>
                  </a:lnTo>
                  <a:cubicBezTo>
                    <a:pt x="15923" y="2810"/>
                    <a:pt x="15889" y="2798"/>
                    <a:pt x="15866" y="2787"/>
                  </a:cubicBezTo>
                  <a:cubicBezTo>
                    <a:pt x="15832" y="2787"/>
                    <a:pt x="15798" y="2775"/>
                    <a:pt x="15763" y="2764"/>
                  </a:cubicBezTo>
                  <a:cubicBezTo>
                    <a:pt x="15741" y="2764"/>
                    <a:pt x="15730" y="2753"/>
                    <a:pt x="15707" y="2753"/>
                  </a:cubicBezTo>
                  <a:cubicBezTo>
                    <a:pt x="15695" y="2753"/>
                    <a:pt x="15684" y="2742"/>
                    <a:pt x="15672" y="2742"/>
                  </a:cubicBezTo>
                  <a:cubicBezTo>
                    <a:pt x="15627" y="2730"/>
                    <a:pt x="15581" y="2719"/>
                    <a:pt x="15548" y="2707"/>
                  </a:cubicBezTo>
                  <a:cubicBezTo>
                    <a:pt x="15502" y="2696"/>
                    <a:pt x="15468" y="2684"/>
                    <a:pt x="15434" y="2684"/>
                  </a:cubicBezTo>
                  <a:cubicBezTo>
                    <a:pt x="15422" y="2673"/>
                    <a:pt x="15411" y="2673"/>
                    <a:pt x="15411" y="2673"/>
                  </a:cubicBezTo>
                  <a:cubicBezTo>
                    <a:pt x="15377" y="2662"/>
                    <a:pt x="15354" y="2662"/>
                    <a:pt x="15331" y="2651"/>
                  </a:cubicBezTo>
                  <a:cubicBezTo>
                    <a:pt x="14967" y="2560"/>
                    <a:pt x="14843" y="2548"/>
                    <a:pt x="13944" y="2525"/>
                  </a:cubicBezTo>
                  <a:cubicBezTo>
                    <a:pt x="13777" y="2519"/>
                    <a:pt x="13629" y="2517"/>
                    <a:pt x="13493" y="2517"/>
                  </a:cubicBezTo>
                  <a:cubicBezTo>
                    <a:pt x="13119" y="2517"/>
                    <a:pt x="12849" y="2534"/>
                    <a:pt x="12601" y="2534"/>
                  </a:cubicBezTo>
                  <a:cubicBezTo>
                    <a:pt x="12265" y="2534"/>
                    <a:pt x="11970" y="2503"/>
                    <a:pt x="11510" y="2355"/>
                  </a:cubicBezTo>
                  <a:cubicBezTo>
                    <a:pt x="10589" y="2059"/>
                    <a:pt x="10259" y="2105"/>
                    <a:pt x="9258" y="1764"/>
                  </a:cubicBezTo>
                  <a:cubicBezTo>
                    <a:pt x="9235" y="1764"/>
                    <a:pt x="9224" y="1752"/>
                    <a:pt x="9212" y="1752"/>
                  </a:cubicBezTo>
                  <a:cubicBezTo>
                    <a:pt x="8201" y="1400"/>
                    <a:pt x="6665" y="240"/>
                    <a:pt x="6665" y="240"/>
                  </a:cubicBezTo>
                  <a:lnTo>
                    <a:pt x="5790" y="149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6"/>
            <p:cNvSpPr/>
            <p:nvPr/>
          </p:nvSpPr>
          <p:spPr>
            <a:xfrm>
              <a:off x="6351550" y="4771450"/>
              <a:ext cx="36700" cy="31250"/>
            </a:xfrm>
            <a:custGeom>
              <a:avLst/>
              <a:gdLst/>
              <a:ahLst/>
              <a:cxnLst/>
              <a:rect l="l" t="t" r="r" b="b"/>
              <a:pathLst>
                <a:path w="1468" h="1250" extrusionOk="0">
                  <a:moveTo>
                    <a:pt x="762" y="1"/>
                  </a:moveTo>
                  <a:cubicBezTo>
                    <a:pt x="478" y="12"/>
                    <a:pt x="274" y="194"/>
                    <a:pt x="114" y="410"/>
                  </a:cubicBezTo>
                  <a:cubicBezTo>
                    <a:pt x="1" y="569"/>
                    <a:pt x="69" y="786"/>
                    <a:pt x="183" y="922"/>
                  </a:cubicBezTo>
                  <a:lnTo>
                    <a:pt x="353" y="1127"/>
                  </a:lnTo>
                  <a:cubicBezTo>
                    <a:pt x="428" y="1209"/>
                    <a:pt x="536" y="1250"/>
                    <a:pt x="644" y="1250"/>
                  </a:cubicBezTo>
                  <a:cubicBezTo>
                    <a:pt x="717" y="1250"/>
                    <a:pt x="790" y="1232"/>
                    <a:pt x="853" y="1195"/>
                  </a:cubicBezTo>
                  <a:cubicBezTo>
                    <a:pt x="944" y="1195"/>
                    <a:pt x="1047" y="1173"/>
                    <a:pt x="1126" y="1115"/>
                  </a:cubicBezTo>
                  <a:cubicBezTo>
                    <a:pt x="1388" y="968"/>
                    <a:pt x="1467" y="649"/>
                    <a:pt x="1354" y="387"/>
                  </a:cubicBezTo>
                  <a:cubicBezTo>
                    <a:pt x="1263" y="160"/>
                    <a:pt x="1024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6"/>
            <p:cNvSpPr/>
            <p:nvPr/>
          </p:nvSpPr>
          <p:spPr>
            <a:xfrm>
              <a:off x="6422900" y="4738950"/>
              <a:ext cx="27325" cy="42175"/>
            </a:xfrm>
            <a:custGeom>
              <a:avLst/>
              <a:gdLst/>
              <a:ahLst/>
              <a:cxnLst/>
              <a:rect l="l" t="t" r="r" b="b"/>
              <a:pathLst>
                <a:path w="1093" h="1687" extrusionOk="0">
                  <a:moveTo>
                    <a:pt x="854" y="1040"/>
                  </a:moveTo>
                  <a:cubicBezTo>
                    <a:pt x="865" y="1061"/>
                    <a:pt x="868" y="1069"/>
                    <a:pt x="867" y="1069"/>
                  </a:cubicBezTo>
                  <a:cubicBezTo>
                    <a:pt x="866" y="1069"/>
                    <a:pt x="860" y="1058"/>
                    <a:pt x="854" y="1040"/>
                  </a:cubicBezTo>
                  <a:close/>
                  <a:moveTo>
                    <a:pt x="505" y="1"/>
                  </a:moveTo>
                  <a:cubicBezTo>
                    <a:pt x="357" y="1"/>
                    <a:pt x="198" y="80"/>
                    <a:pt x="137" y="209"/>
                  </a:cubicBezTo>
                  <a:cubicBezTo>
                    <a:pt x="69" y="345"/>
                    <a:pt x="24" y="471"/>
                    <a:pt x="35" y="618"/>
                  </a:cubicBezTo>
                  <a:cubicBezTo>
                    <a:pt x="1" y="800"/>
                    <a:pt x="1" y="994"/>
                    <a:pt x="24" y="1187"/>
                  </a:cubicBezTo>
                  <a:cubicBezTo>
                    <a:pt x="68" y="1450"/>
                    <a:pt x="274" y="1686"/>
                    <a:pt x="528" y="1686"/>
                  </a:cubicBezTo>
                  <a:cubicBezTo>
                    <a:pt x="603" y="1686"/>
                    <a:pt x="683" y="1666"/>
                    <a:pt x="763" y="1619"/>
                  </a:cubicBezTo>
                  <a:cubicBezTo>
                    <a:pt x="1014" y="1472"/>
                    <a:pt x="1093" y="1050"/>
                    <a:pt x="1093" y="777"/>
                  </a:cubicBezTo>
                  <a:cubicBezTo>
                    <a:pt x="1093" y="482"/>
                    <a:pt x="945" y="232"/>
                    <a:pt x="706" y="61"/>
                  </a:cubicBezTo>
                  <a:cubicBezTo>
                    <a:pt x="650" y="20"/>
                    <a:pt x="579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6"/>
            <p:cNvSpPr/>
            <p:nvPr/>
          </p:nvSpPr>
          <p:spPr>
            <a:xfrm>
              <a:off x="6399600" y="4818575"/>
              <a:ext cx="35575" cy="31675"/>
            </a:xfrm>
            <a:custGeom>
              <a:avLst/>
              <a:gdLst/>
              <a:ahLst/>
              <a:cxnLst/>
              <a:rect l="l" t="t" r="r" b="b"/>
              <a:pathLst>
                <a:path w="1423" h="1267" extrusionOk="0">
                  <a:moveTo>
                    <a:pt x="876" y="1"/>
                  </a:moveTo>
                  <a:cubicBezTo>
                    <a:pt x="759" y="1"/>
                    <a:pt x="642" y="48"/>
                    <a:pt x="546" y="152"/>
                  </a:cubicBezTo>
                  <a:cubicBezTo>
                    <a:pt x="535" y="152"/>
                    <a:pt x="523" y="163"/>
                    <a:pt x="523" y="175"/>
                  </a:cubicBezTo>
                  <a:cubicBezTo>
                    <a:pt x="331" y="277"/>
                    <a:pt x="171" y="425"/>
                    <a:pt x="80" y="630"/>
                  </a:cubicBezTo>
                  <a:cubicBezTo>
                    <a:pt x="12" y="766"/>
                    <a:pt x="0" y="913"/>
                    <a:pt x="80" y="1050"/>
                  </a:cubicBezTo>
                  <a:cubicBezTo>
                    <a:pt x="149" y="1175"/>
                    <a:pt x="296" y="1266"/>
                    <a:pt x="444" y="1266"/>
                  </a:cubicBezTo>
                  <a:cubicBezTo>
                    <a:pt x="808" y="1255"/>
                    <a:pt x="1274" y="1085"/>
                    <a:pt x="1400" y="698"/>
                  </a:cubicBezTo>
                  <a:cubicBezTo>
                    <a:pt x="1422" y="607"/>
                    <a:pt x="1422" y="527"/>
                    <a:pt x="1411" y="459"/>
                  </a:cubicBezTo>
                  <a:lnTo>
                    <a:pt x="1411" y="448"/>
                  </a:lnTo>
                  <a:cubicBezTo>
                    <a:pt x="1400" y="258"/>
                    <a:pt x="1247" y="26"/>
                    <a:pt x="1038" y="26"/>
                  </a:cubicBezTo>
                  <a:cubicBezTo>
                    <a:pt x="1033" y="26"/>
                    <a:pt x="1029" y="26"/>
                    <a:pt x="1024" y="26"/>
                  </a:cubicBezTo>
                  <a:cubicBezTo>
                    <a:pt x="976" y="9"/>
                    <a:pt x="926" y="1"/>
                    <a:pt x="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6"/>
            <p:cNvSpPr/>
            <p:nvPr/>
          </p:nvSpPr>
          <p:spPr>
            <a:xfrm>
              <a:off x="6318275" y="4838550"/>
              <a:ext cx="38425" cy="35225"/>
            </a:xfrm>
            <a:custGeom>
              <a:avLst/>
              <a:gdLst/>
              <a:ahLst/>
              <a:cxnLst/>
              <a:rect l="l" t="t" r="r" b="b"/>
              <a:pathLst>
                <a:path w="1537" h="1409" extrusionOk="0">
                  <a:moveTo>
                    <a:pt x="614" y="0"/>
                  </a:moveTo>
                  <a:cubicBezTo>
                    <a:pt x="469" y="0"/>
                    <a:pt x="326" y="71"/>
                    <a:pt x="251" y="205"/>
                  </a:cubicBezTo>
                  <a:cubicBezTo>
                    <a:pt x="240" y="240"/>
                    <a:pt x="217" y="286"/>
                    <a:pt x="217" y="331"/>
                  </a:cubicBezTo>
                  <a:cubicBezTo>
                    <a:pt x="183" y="376"/>
                    <a:pt x="149" y="422"/>
                    <a:pt x="137" y="467"/>
                  </a:cubicBezTo>
                  <a:cubicBezTo>
                    <a:pt x="1" y="842"/>
                    <a:pt x="387" y="1138"/>
                    <a:pt x="660" y="1309"/>
                  </a:cubicBezTo>
                  <a:cubicBezTo>
                    <a:pt x="763" y="1373"/>
                    <a:pt x="873" y="1408"/>
                    <a:pt x="984" y="1408"/>
                  </a:cubicBezTo>
                  <a:cubicBezTo>
                    <a:pt x="1070" y="1408"/>
                    <a:pt x="1156" y="1388"/>
                    <a:pt x="1241" y="1343"/>
                  </a:cubicBezTo>
                  <a:cubicBezTo>
                    <a:pt x="1445" y="1218"/>
                    <a:pt x="1536" y="968"/>
                    <a:pt x="1479" y="740"/>
                  </a:cubicBezTo>
                  <a:cubicBezTo>
                    <a:pt x="1400" y="433"/>
                    <a:pt x="1092" y="195"/>
                    <a:pt x="831" y="58"/>
                  </a:cubicBezTo>
                  <a:cubicBezTo>
                    <a:pt x="765" y="19"/>
                    <a:pt x="690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6"/>
            <p:cNvSpPr/>
            <p:nvPr/>
          </p:nvSpPr>
          <p:spPr>
            <a:xfrm>
              <a:off x="6294950" y="4724300"/>
              <a:ext cx="37000" cy="34625"/>
            </a:xfrm>
            <a:custGeom>
              <a:avLst/>
              <a:gdLst/>
              <a:ahLst/>
              <a:cxnLst/>
              <a:rect l="l" t="t" r="r" b="b"/>
              <a:pathLst>
                <a:path w="1480" h="1385" extrusionOk="0">
                  <a:moveTo>
                    <a:pt x="987" y="0"/>
                  </a:moveTo>
                  <a:cubicBezTo>
                    <a:pt x="931" y="0"/>
                    <a:pt x="874" y="11"/>
                    <a:pt x="820" y="33"/>
                  </a:cubicBezTo>
                  <a:lnTo>
                    <a:pt x="797" y="33"/>
                  </a:lnTo>
                  <a:cubicBezTo>
                    <a:pt x="762" y="24"/>
                    <a:pt x="726" y="19"/>
                    <a:pt x="690" y="19"/>
                  </a:cubicBezTo>
                  <a:cubicBezTo>
                    <a:pt x="505" y="19"/>
                    <a:pt x="324" y="137"/>
                    <a:pt x="286" y="317"/>
                  </a:cubicBezTo>
                  <a:cubicBezTo>
                    <a:pt x="274" y="374"/>
                    <a:pt x="263" y="420"/>
                    <a:pt x="274" y="476"/>
                  </a:cubicBezTo>
                  <a:cubicBezTo>
                    <a:pt x="195" y="556"/>
                    <a:pt x="137" y="658"/>
                    <a:pt x="81" y="761"/>
                  </a:cubicBezTo>
                  <a:cubicBezTo>
                    <a:pt x="1" y="920"/>
                    <a:pt x="1" y="1136"/>
                    <a:pt x="149" y="1262"/>
                  </a:cubicBezTo>
                  <a:cubicBezTo>
                    <a:pt x="231" y="1343"/>
                    <a:pt x="333" y="1384"/>
                    <a:pt x="439" y="1384"/>
                  </a:cubicBezTo>
                  <a:cubicBezTo>
                    <a:pt x="509" y="1384"/>
                    <a:pt x="581" y="1366"/>
                    <a:pt x="650" y="1330"/>
                  </a:cubicBezTo>
                  <a:cubicBezTo>
                    <a:pt x="865" y="1227"/>
                    <a:pt x="1036" y="1034"/>
                    <a:pt x="1127" y="818"/>
                  </a:cubicBezTo>
                  <a:cubicBezTo>
                    <a:pt x="1150" y="807"/>
                    <a:pt x="1184" y="795"/>
                    <a:pt x="1207" y="772"/>
                  </a:cubicBezTo>
                  <a:cubicBezTo>
                    <a:pt x="1400" y="670"/>
                    <a:pt x="1479" y="385"/>
                    <a:pt x="1355" y="203"/>
                  </a:cubicBezTo>
                  <a:cubicBezTo>
                    <a:pt x="1273" y="72"/>
                    <a:pt x="1132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6"/>
            <p:cNvSpPr/>
            <p:nvPr/>
          </p:nvSpPr>
          <p:spPr>
            <a:xfrm>
              <a:off x="6478925" y="4851625"/>
              <a:ext cx="31300" cy="32150"/>
            </a:xfrm>
            <a:custGeom>
              <a:avLst/>
              <a:gdLst/>
              <a:ahLst/>
              <a:cxnLst/>
              <a:rect l="l" t="t" r="r" b="b"/>
              <a:pathLst>
                <a:path w="1252" h="1286" extrusionOk="0">
                  <a:moveTo>
                    <a:pt x="694" y="1"/>
                  </a:moveTo>
                  <a:cubicBezTo>
                    <a:pt x="297" y="24"/>
                    <a:pt x="12" y="410"/>
                    <a:pt x="1" y="786"/>
                  </a:cubicBezTo>
                  <a:cubicBezTo>
                    <a:pt x="1" y="865"/>
                    <a:pt x="24" y="933"/>
                    <a:pt x="69" y="1002"/>
                  </a:cubicBezTo>
                  <a:cubicBezTo>
                    <a:pt x="149" y="1189"/>
                    <a:pt x="334" y="1286"/>
                    <a:pt x="531" y="1286"/>
                  </a:cubicBezTo>
                  <a:cubicBezTo>
                    <a:pt x="585" y="1286"/>
                    <a:pt x="640" y="1278"/>
                    <a:pt x="694" y="1264"/>
                  </a:cubicBezTo>
                  <a:cubicBezTo>
                    <a:pt x="865" y="1218"/>
                    <a:pt x="1013" y="1082"/>
                    <a:pt x="1104" y="933"/>
                  </a:cubicBezTo>
                  <a:cubicBezTo>
                    <a:pt x="1195" y="774"/>
                    <a:pt x="1252" y="570"/>
                    <a:pt x="1217" y="399"/>
                  </a:cubicBezTo>
                  <a:cubicBezTo>
                    <a:pt x="1172" y="228"/>
                    <a:pt x="1058" y="92"/>
                    <a:pt x="899" y="35"/>
                  </a:cubicBezTo>
                  <a:cubicBezTo>
                    <a:pt x="842" y="13"/>
                    <a:pt x="774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6"/>
            <p:cNvSpPr/>
            <p:nvPr/>
          </p:nvSpPr>
          <p:spPr>
            <a:xfrm>
              <a:off x="6505375" y="4781700"/>
              <a:ext cx="37850" cy="28575"/>
            </a:xfrm>
            <a:custGeom>
              <a:avLst/>
              <a:gdLst/>
              <a:ahLst/>
              <a:cxnLst/>
              <a:rect l="l" t="t" r="r" b="b"/>
              <a:pathLst>
                <a:path w="1514" h="1143" extrusionOk="0">
                  <a:moveTo>
                    <a:pt x="682" y="0"/>
                  </a:moveTo>
                  <a:cubicBezTo>
                    <a:pt x="569" y="0"/>
                    <a:pt x="455" y="29"/>
                    <a:pt x="341" y="80"/>
                  </a:cubicBezTo>
                  <a:cubicBezTo>
                    <a:pt x="148" y="159"/>
                    <a:pt x="0" y="353"/>
                    <a:pt x="35" y="581"/>
                  </a:cubicBezTo>
                  <a:cubicBezTo>
                    <a:pt x="86" y="991"/>
                    <a:pt x="582" y="1143"/>
                    <a:pt x="954" y="1143"/>
                  </a:cubicBezTo>
                  <a:cubicBezTo>
                    <a:pt x="994" y="1143"/>
                    <a:pt x="1033" y="1141"/>
                    <a:pt x="1069" y="1137"/>
                  </a:cubicBezTo>
                  <a:cubicBezTo>
                    <a:pt x="1217" y="1126"/>
                    <a:pt x="1354" y="1069"/>
                    <a:pt x="1433" y="933"/>
                  </a:cubicBezTo>
                  <a:cubicBezTo>
                    <a:pt x="1501" y="808"/>
                    <a:pt x="1513" y="637"/>
                    <a:pt x="1433" y="512"/>
                  </a:cubicBezTo>
                  <a:cubicBezTo>
                    <a:pt x="1410" y="478"/>
                    <a:pt x="1388" y="444"/>
                    <a:pt x="1354" y="410"/>
                  </a:cubicBezTo>
                  <a:cubicBezTo>
                    <a:pt x="1319" y="319"/>
                    <a:pt x="1263" y="239"/>
                    <a:pt x="1172" y="194"/>
                  </a:cubicBezTo>
                  <a:cubicBezTo>
                    <a:pt x="1126" y="159"/>
                    <a:pt x="1081" y="114"/>
                    <a:pt x="1024" y="91"/>
                  </a:cubicBezTo>
                  <a:cubicBezTo>
                    <a:pt x="910" y="29"/>
                    <a:pt x="796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6"/>
            <p:cNvSpPr/>
            <p:nvPr/>
          </p:nvSpPr>
          <p:spPr>
            <a:xfrm>
              <a:off x="6523000" y="4719125"/>
              <a:ext cx="35575" cy="27375"/>
            </a:xfrm>
            <a:custGeom>
              <a:avLst/>
              <a:gdLst/>
              <a:ahLst/>
              <a:cxnLst/>
              <a:rect l="l" t="t" r="r" b="b"/>
              <a:pathLst>
                <a:path w="1423" h="1095" extrusionOk="0">
                  <a:moveTo>
                    <a:pt x="690" y="0"/>
                  </a:moveTo>
                  <a:cubicBezTo>
                    <a:pt x="529" y="0"/>
                    <a:pt x="369" y="41"/>
                    <a:pt x="228" y="115"/>
                  </a:cubicBezTo>
                  <a:cubicBezTo>
                    <a:pt x="80" y="195"/>
                    <a:pt x="0" y="388"/>
                    <a:pt x="23" y="559"/>
                  </a:cubicBezTo>
                  <a:cubicBezTo>
                    <a:pt x="0" y="786"/>
                    <a:pt x="159" y="979"/>
                    <a:pt x="376" y="1059"/>
                  </a:cubicBezTo>
                  <a:cubicBezTo>
                    <a:pt x="461" y="1083"/>
                    <a:pt x="553" y="1095"/>
                    <a:pt x="644" y="1095"/>
                  </a:cubicBezTo>
                  <a:cubicBezTo>
                    <a:pt x="723" y="1095"/>
                    <a:pt x="802" y="1086"/>
                    <a:pt x="876" y="1070"/>
                  </a:cubicBezTo>
                  <a:cubicBezTo>
                    <a:pt x="1047" y="1036"/>
                    <a:pt x="1240" y="934"/>
                    <a:pt x="1331" y="774"/>
                  </a:cubicBezTo>
                  <a:cubicBezTo>
                    <a:pt x="1422" y="592"/>
                    <a:pt x="1388" y="388"/>
                    <a:pt x="1274" y="240"/>
                  </a:cubicBezTo>
                  <a:cubicBezTo>
                    <a:pt x="1206" y="127"/>
                    <a:pt x="1092" y="46"/>
                    <a:pt x="945" y="36"/>
                  </a:cubicBezTo>
                  <a:cubicBezTo>
                    <a:pt x="861" y="12"/>
                    <a:pt x="776" y="0"/>
                    <a:pt x="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6"/>
            <p:cNvSpPr/>
            <p:nvPr/>
          </p:nvSpPr>
          <p:spPr>
            <a:xfrm>
              <a:off x="6613700" y="4767250"/>
              <a:ext cx="44375" cy="31450"/>
            </a:xfrm>
            <a:custGeom>
              <a:avLst/>
              <a:gdLst/>
              <a:ahLst/>
              <a:cxnLst/>
              <a:rect l="l" t="t" r="r" b="b"/>
              <a:pathLst>
                <a:path w="1775" h="1258" extrusionOk="0">
                  <a:moveTo>
                    <a:pt x="614" y="1"/>
                  </a:moveTo>
                  <a:cubicBezTo>
                    <a:pt x="429" y="1"/>
                    <a:pt x="250" y="75"/>
                    <a:pt x="137" y="249"/>
                  </a:cubicBezTo>
                  <a:cubicBezTo>
                    <a:pt x="1" y="464"/>
                    <a:pt x="46" y="749"/>
                    <a:pt x="228" y="931"/>
                  </a:cubicBezTo>
                  <a:cubicBezTo>
                    <a:pt x="353" y="1056"/>
                    <a:pt x="569" y="1192"/>
                    <a:pt x="740" y="1238"/>
                  </a:cubicBezTo>
                  <a:cubicBezTo>
                    <a:pt x="780" y="1251"/>
                    <a:pt x="824" y="1258"/>
                    <a:pt x="868" y="1258"/>
                  </a:cubicBezTo>
                  <a:cubicBezTo>
                    <a:pt x="937" y="1258"/>
                    <a:pt x="1007" y="1243"/>
                    <a:pt x="1070" y="1215"/>
                  </a:cubicBezTo>
                  <a:cubicBezTo>
                    <a:pt x="1102" y="1220"/>
                    <a:pt x="1135" y="1223"/>
                    <a:pt x="1167" y="1223"/>
                  </a:cubicBezTo>
                  <a:cubicBezTo>
                    <a:pt x="1348" y="1223"/>
                    <a:pt x="1517" y="1140"/>
                    <a:pt x="1604" y="977"/>
                  </a:cubicBezTo>
                  <a:cubicBezTo>
                    <a:pt x="1775" y="669"/>
                    <a:pt x="1558" y="408"/>
                    <a:pt x="1297" y="249"/>
                  </a:cubicBezTo>
                  <a:cubicBezTo>
                    <a:pt x="1149" y="158"/>
                    <a:pt x="967" y="55"/>
                    <a:pt x="785" y="21"/>
                  </a:cubicBezTo>
                  <a:cubicBezTo>
                    <a:pt x="729" y="8"/>
                    <a:pt x="67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6"/>
            <p:cNvSpPr/>
            <p:nvPr/>
          </p:nvSpPr>
          <p:spPr>
            <a:xfrm>
              <a:off x="6573900" y="4834575"/>
              <a:ext cx="42950" cy="31525"/>
            </a:xfrm>
            <a:custGeom>
              <a:avLst/>
              <a:gdLst/>
              <a:ahLst/>
              <a:cxnLst/>
              <a:rect l="l" t="t" r="r" b="b"/>
              <a:pathLst>
                <a:path w="1718" h="1261" extrusionOk="0">
                  <a:moveTo>
                    <a:pt x="1059" y="1"/>
                  </a:moveTo>
                  <a:cubicBezTo>
                    <a:pt x="880" y="1"/>
                    <a:pt x="692" y="57"/>
                    <a:pt x="546" y="137"/>
                  </a:cubicBezTo>
                  <a:cubicBezTo>
                    <a:pt x="421" y="205"/>
                    <a:pt x="284" y="308"/>
                    <a:pt x="182" y="422"/>
                  </a:cubicBezTo>
                  <a:cubicBezTo>
                    <a:pt x="0" y="604"/>
                    <a:pt x="11" y="910"/>
                    <a:pt x="205" y="1081"/>
                  </a:cubicBezTo>
                  <a:cubicBezTo>
                    <a:pt x="334" y="1205"/>
                    <a:pt x="499" y="1261"/>
                    <a:pt x="668" y="1261"/>
                  </a:cubicBezTo>
                  <a:cubicBezTo>
                    <a:pt x="872" y="1261"/>
                    <a:pt x="1079" y="1179"/>
                    <a:pt x="1229" y="1036"/>
                  </a:cubicBezTo>
                  <a:lnTo>
                    <a:pt x="1274" y="990"/>
                  </a:lnTo>
                  <a:cubicBezTo>
                    <a:pt x="1524" y="865"/>
                    <a:pt x="1717" y="637"/>
                    <a:pt x="1593" y="331"/>
                  </a:cubicBezTo>
                  <a:cubicBezTo>
                    <a:pt x="1497" y="90"/>
                    <a:pt x="1285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6"/>
            <p:cNvSpPr/>
            <p:nvPr/>
          </p:nvSpPr>
          <p:spPr>
            <a:xfrm>
              <a:off x="6639000" y="4884300"/>
              <a:ext cx="31875" cy="25100"/>
            </a:xfrm>
            <a:custGeom>
              <a:avLst/>
              <a:gdLst/>
              <a:ahLst/>
              <a:cxnLst/>
              <a:rect l="l" t="t" r="r" b="b"/>
              <a:pathLst>
                <a:path w="1275" h="1004" extrusionOk="0">
                  <a:moveTo>
                    <a:pt x="692" y="0"/>
                  </a:moveTo>
                  <a:cubicBezTo>
                    <a:pt x="562" y="0"/>
                    <a:pt x="435" y="47"/>
                    <a:pt x="331" y="127"/>
                  </a:cubicBezTo>
                  <a:cubicBezTo>
                    <a:pt x="263" y="161"/>
                    <a:pt x="205" y="195"/>
                    <a:pt x="149" y="252"/>
                  </a:cubicBezTo>
                  <a:cubicBezTo>
                    <a:pt x="58" y="366"/>
                    <a:pt x="0" y="514"/>
                    <a:pt x="23" y="662"/>
                  </a:cubicBezTo>
                  <a:cubicBezTo>
                    <a:pt x="35" y="787"/>
                    <a:pt x="91" y="900"/>
                    <a:pt x="172" y="1003"/>
                  </a:cubicBezTo>
                  <a:lnTo>
                    <a:pt x="1150" y="1003"/>
                  </a:lnTo>
                  <a:cubicBezTo>
                    <a:pt x="1229" y="867"/>
                    <a:pt x="1274" y="707"/>
                    <a:pt x="1263" y="559"/>
                  </a:cubicBezTo>
                  <a:cubicBezTo>
                    <a:pt x="1241" y="321"/>
                    <a:pt x="1092" y="93"/>
                    <a:pt x="854" y="25"/>
                  </a:cubicBezTo>
                  <a:cubicBezTo>
                    <a:pt x="801" y="8"/>
                    <a:pt x="746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6"/>
            <p:cNvSpPr/>
            <p:nvPr/>
          </p:nvSpPr>
          <p:spPr>
            <a:xfrm>
              <a:off x="6387075" y="4893625"/>
              <a:ext cx="28475" cy="15775"/>
            </a:xfrm>
            <a:custGeom>
              <a:avLst/>
              <a:gdLst/>
              <a:ahLst/>
              <a:cxnLst/>
              <a:rect l="l" t="t" r="r" b="b"/>
              <a:pathLst>
                <a:path w="1139" h="631" extrusionOk="0">
                  <a:moveTo>
                    <a:pt x="676" y="1"/>
                  </a:moveTo>
                  <a:cubicBezTo>
                    <a:pt x="604" y="1"/>
                    <a:pt x="531" y="20"/>
                    <a:pt x="468" y="61"/>
                  </a:cubicBezTo>
                  <a:cubicBezTo>
                    <a:pt x="456" y="61"/>
                    <a:pt x="445" y="72"/>
                    <a:pt x="445" y="84"/>
                  </a:cubicBezTo>
                  <a:cubicBezTo>
                    <a:pt x="399" y="95"/>
                    <a:pt x="365" y="118"/>
                    <a:pt x="331" y="152"/>
                  </a:cubicBezTo>
                  <a:cubicBezTo>
                    <a:pt x="217" y="243"/>
                    <a:pt x="115" y="368"/>
                    <a:pt x="46" y="505"/>
                  </a:cubicBezTo>
                  <a:cubicBezTo>
                    <a:pt x="24" y="539"/>
                    <a:pt x="13" y="585"/>
                    <a:pt x="1" y="630"/>
                  </a:cubicBezTo>
                  <a:lnTo>
                    <a:pt x="1115" y="630"/>
                  </a:lnTo>
                  <a:cubicBezTo>
                    <a:pt x="1138" y="482"/>
                    <a:pt x="1115" y="334"/>
                    <a:pt x="1047" y="209"/>
                  </a:cubicBezTo>
                  <a:cubicBezTo>
                    <a:pt x="971" y="80"/>
                    <a:pt x="823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6"/>
            <p:cNvSpPr/>
            <p:nvPr/>
          </p:nvSpPr>
          <p:spPr>
            <a:xfrm>
              <a:off x="6661750" y="4706350"/>
              <a:ext cx="875" cy="300"/>
            </a:xfrm>
            <a:custGeom>
              <a:avLst/>
              <a:gdLst/>
              <a:ahLst/>
              <a:cxnLst/>
              <a:rect l="l" t="t" r="r" b="b"/>
              <a:pathLst>
                <a:path w="35" h="12" extrusionOk="0">
                  <a:moveTo>
                    <a:pt x="0" y="1"/>
                  </a:moveTo>
                  <a:lnTo>
                    <a:pt x="0" y="12"/>
                  </a:lnTo>
                  <a:lnTo>
                    <a:pt x="35" y="12"/>
                  </a:lnTo>
                  <a:cubicBezTo>
                    <a:pt x="23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6"/>
            <p:cNvSpPr/>
            <p:nvPr/>
          </p:nvSpPr>
          <p:spPr>
            <a:xfrm>
              <a:off x="6644125" y="4706350"/>
              <a:ext cx="40125" cy="21075"/>
            </a:xfrm>
            <a:custGeom>
              <a:avLst/>
              <a:gdLst/>
              <a:ahLst/>
              <a:cxnLst/>
              <a:rect l="l" t="t" r="r" b="b"/>
              <a:pathLst>
                <a:path w="1605" h="84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" y="160"/>
                    <a:pt x="0" y="580"/>
                    <a:pt x="285" y="717"/>
                  </a:cubicBezTo>
                  <a:cubicBezTo>
                    <a:pt x="376" y="774"/>
                    <a:pt x="478" y="797"/>
                    <a:pt x="581" y="797"/>
                  </a:cubicBezTo>
                  <a:cubicBezTo>
                    <a:pt x="592" y="797"/>
                    <a:pt x="614" y="808"/>
                    <a:pt x="626" y="808"/>
                  </a:cubicBezTo>
                  <a:cubicBezTo>
                    <a:pt x="687" y="832"/>
                    <a:pt x="748" y="843"/>
                    <a:pt x="809" y="843"/>
                  </a:cubicBezTo>
                  <a:cubicBezTo>
                    <a:pt x="1008" y="843"/>
                    <a:pt x="1195" y="724"/>
                    <a:pt x="1309" y="557"/>
                  </a:cubicBezTo>
                  <a:cubicBezTo>
                    <a:pt x="1319" y="524"/>
                    <a:pt x="1342" y="489"/>
                    <a:pt x="1354" y="456"/>
                  </a:cubicBezTo>
                  <a:cubicBezTo>
                    <a:pt x="1365" y="456"/>
                    <a:pt x="1377" y="456"/>
                    <a:pt x="1400" y="444"/>
                  </a:cubicBezTo>
                  <a:cubicBezTo>
                    <a:pt x="1479" y="433"/>
                    <a:pt x="1547" y="376"/>
                    <a:pt x="1604" y="319"/>
                  </a:cubicBezTo>
                  <a:lnTo>
                    <a:pt x="1354" y="262"/>
                  </a:lnTo>
                  <a:lnTo>
                    <a:pt x="1354" y="239"/>
                  </a:lnTo>
                  <a:cubicBezTo>
                    <a:pt x="1342" y="251"/>
                    <a:pt x="1342" y="251"/>
                    <a:pt x="1342" y="262"/>
                  </a:cubicBezTo>
                  <a:lnTo>
                    <a:pt x="899" y="160"/>
                  </a:lnTo>
                  <a:lnTo>
                    <a:pt x="887" y="160"/>
                  </a:lnTo>
                  <a:cubicBezTo>
                    <a:pt x="865" y="160"/>
                    <a:pt x="831" y="148"/>
                    <a:pt x="808" y="137"/>
                  </a:cubicBezTo>
                  <a:cubicBezTo>
                    <a:pt x="774" y="137"/>
                    <a:pt x="740" y="125"/>
                    <a:pt x="705" y="114"/>
                  </a:cubicBezTo>
                  <a:cubicBezTo>
                    <a:pt x="683" y="114"/>
                    <a:pt x="672" y="103"/>
                    <a:pt x="649" y="103"/>
                  </a:cubicBezTo>
                  <a:cubicBezTo>
                    <a:pt x="637" y="103"/>
                    <a:pt x="626" y="92"/>
                    <a:pt x="614" y="92"/>
                  </a:cubicBezTo>
                  <a:cubicBezTo>
                    <a:pt x="569" y="80"/>
                    <a:pt x="523" y="69"/>
                    <a:pt x="490" y="57"/>
                  </a:cubicBezTo>
                  <a:cubicBezTo>
                    <a:pt x="444" y="46"/>
                    <a:pt x="410" y="34"/>
                    <a:pt x="376" y="34"/>
                  </a:cubicBezTo>
                  <a:cubicBezTo>
                    <a:pt x="364" y="23"/>
                    <a:pt x="353" y="23"/>
                    <a:pt x="353" y="23"/>
                  </a:cubicBezTo>
                  <a:cubicBezTo>
                    <a:pt x="319" y="12"/>
                    <a:pt x="296" y="12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6"/>
            <p:cNvSpPr/>
            <p:nvPr/>
          </p:nvSpPr>
          <p:spPr>
            <a:xfrm>
              <a:off x="6698150" y="4823775"/>
              <a:ext cx="13400" cy="33000"/>
            </a:xfrm>
            <a:custGeom>
              <a:avLst/>
              <a:gdLst/>
              <a:ahLst/>
              <a:cxnLst/>
              <a:rect l="l" t="t" r="r" b="b"/>
              <a:pathLst>
                <a:path w="536" h="1320" extrusionOk="0">
                  <a:moveTo>
                    <a:pt x="512" y="0"/>
                  </a:moveTo>
                  <a:cubicBezTo>
                    <a:pt x="490" y="12"/>
                    <a:pt x="467" y="12"/>
                    <a:pt x="444" y="12"/>
                  </a:cubicBezTo>
                  <a:cubicBezTo>
                    <a:pt x="239" y="69"/>
                    <a:pt x="114" y="205"/>
                    <a:pt x="35" y="399"/>
                  </a:cubicBezTo>
                  <a:cubicBezTo>
                    <a:pt x="0" y="490"/>
                    <a:pt x="12" y="592"/>
                    <a:pt x="57" y="683"/>
                  </a:cubicBezTo>
                  <a:cubicBezTo>
                    <a:pt x="80" y="842"/>
                    <a:pt x="137" y="990"/>
                    <a:pt x="250" y="1115"/>
                  </a:cubicBezTo>
                  <a:cubicBezTo>
                    <a:pt x="319" y="1206"/>
                    <a:pt x="421" y="1274"/>
                    <a:pt x="523" y="1320"/>
                  </a:cubicBezTo>
                  <a:lnTo>
                    <a:pt x="523" y="910"/>
                  </a:lnTo>
                  <a:lnTo>
                    <a:pt x="523" y="831"/>
                  </a:lnTo>
                  <a:lnTo>
                    <a:pt x="535" y="831"/>
                  </a:lnTo>
                  <a:cubicBezTo>
                    <a:pt x="535" y="831"/>
                    <a:pt x="523" y="831"/>
                    <a:pt x="523" y="819"/>
                  </a:cubicBezTo>
                  <a:lnTo>
                    <a:pt x="523" y="705"/>
                  </a:lnTo>
                  <a:lnTo>
                    <a:pt x="512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6"/>
            <p:cNvSpPr/>
            <p:nvPr/>
          </p:nvSpPr>
          <p:spPr>
            <a:xfrm>
              <a:off x="6713500" y="4844250"/>
              <a:ext cx="1150" cy="30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6" y="0"/>
                  </a:moveTo>
                  <a:cubicBezTo>
                    <a:pt x="35" y="0"/>
                    <a:pt x="23" y="12"/>
                    <a:pt x="0" y="12"/>
                  </a:cubicBezTo>
                  <a:lnTo>
                    <a:pt x="35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4" name="Google Shape;3994;p36"/>
          <p:cNvSpPr/>
          <p:nvPr/>
        </p:nvSpPr>
        <p:spPr>
          <a:xfrm rot="5400000" flipH="1">
            <a:off x="6803813" y="4593938"/>
            <a:ext cx="638087" cy="789740"/>
          </a:xfrm>
          <a:custGeom>
            <a:avLst/>
            <a:gdLst/>
            <a:ahLst/>
            <a:cxnLst/>
            <a:rect l="l" t="t" r="r" b="b"/>
            <a:pathLst>
              <a:path w="4906" h="6072" extrusionOk="0">
                <a:moveTo>
                  <a:pt x="4398" y="1"/>
                </a:moveTo>
                <a:cubicBezTo>
                  <a:pt x="4246" y="1"/>
                  <a:pt x="4012" y="96"/>
                  <a:pt x="3674" y="316"/>
                </a:cubicBezTo>
                <a:cubicBezTo>
                  <a:pt x="3674" y="316"/>
                  <a:pt x="3139" y="407"/>
                  <a:pt x="1672" y="1749"/>
                </a:cubicBezTo>
                <a:cubicBezTo>
                  <a:pt x="194" y="3091"/>
                  <a:pt x="0" y="6002"/>
                  <a:pt x="194" y="6071"/>
                </a:cubicBezTo>
                <a:cubicBezTo>
                  <a:pt x="196" y="6071"/>
                  <a:pt x="198" y="6072"/>
                  <a:pt x="201" y="6072"/>
                </a:cubicBezTo>
                <a:cubicBezTo>
                  <a:pt x="455" y="6072"/>
                  <a:pt x="3159" y="3373"/>
                  <a:pt x="3902" y="2079"/>
                </a:cubicBezTo>
                <a:cubicBezTo>
                  <a:pt x="4488" y="1064"/>
                  <a:pt x="4906" y="1"/>
                  <a:pt x="43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36"/>
          <p:cNvSpPr/>
          <p:nvPr/>
        </p:nvSpPr>
        <p:spPr>
          <a:xfrm rot="5400000" flipH="1">
            <a:off x="781309" y="4031474"/>
            <a:ext cx="228000" cy="611944"/>
          </a:xfrm>
          <a:custGeom>
            <a:avLst/>
            <a:gdLst/>
            <a:ahLst/>
            <a:cxnLst/>
            <a:rect l="l" t="t" r="r" b="b"/>
            <a:pathLst>
              <a:path w="1753" h="4705" extrusionOk="0">
                <a:moveTo>
                  <a:pt x="382" y="0"/>
                </a:moveTo>
                <a:cubicBezTo>
                  <a:pt x="130" y="0"/>
                  <a:pt x="0" y="806"/>
                  <a:pt x="56" y="1798"/>
                </a:cubicBezTo>
                <a:cubicBezTo>
                  <a:pt x="113" y="2810"/>
                  <a:pt x="1398" y="4619"/>
                  <a:pt x="1398" y="4619"/>
                </a:cubicBezTo>
                <a:cubicBezTo>
                  <a:pt x="1438" y="4678"/>
                  <a:pt x="1473" y="4704"/>
                  <a:pt x="1504" y="4704"/>
                </a:cubicBezTo>
                <a:cubicBezTo>
                  <a:pt x="1727" y="4704"/>
                  <a:pt x="1752" y="3341"/>
                  <a:pt x="1603" y="2503"/>
                </a:cubicBezTo>
                <a:cubicBezTo>
                  <a:pt x="1421" y="1559"/>
                  <a:pt x="648" y="47"/>
                  <a:pt x="398" y="1"/>
                </a:cubicBezTo>
                <a:cubicBezTo>
                  <a:pt x="392" y="1"/>
                  <a:pt x="387" y="0"/>
                  <a:pt x="3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6" name="Google Shape;3996;p36"/>
          <p:cNvSpPr/>
          <p:nvPr/>
        </p:nvSpPr>
        <p:spPr>
          <a:xfrm rot="5400000" flipH="1">
            <a:off x="8660337" y="2424774"/>
            <a:ext cx="775014" cy="451640"/>
          </a:xfrm>
          <a:custGeom>
            <a:avLst/>
            <a:gdLst/>
            <a:ahLst/>
            <a:cxnLst/>
            <a:rect l="l" t="t" r="r" b="b"/>
            <a:pathLst>
              <a:path w="3003" h="1750" extrusionOk="0">
                <a:moveTo>
                  <a:pt x="1115" y="0"/>
                </a:moveTo>
                <a:cubicBezTo>
                  <a:pt x="1035" y="35"/>
                  <a:pt x="944" y="80"/>
                  <a:pt x="864" y="137"/>
                </a:cubicBezTo>
                <a:cubicBezTo>
                  <a:pt x="239" y="523"/>
                  <a:pt x="0" y="978"/>
                  <a:pt x="284" y="1377"/>
                </a:cubicBezTo>
                <a:cubicBezTo>
                  <a:pt x="449" y="1617"/>
                  <a:pt x="770" y="1749"/>
                  <a:pt x="1077" y="1749"/>
                </a:cubicBezTo>
                <a:cubicBezTo>
                  <a:pt x="1279" y="1749"/>
                  <a:pt x="1475" y="1692"/>
                  <a:pt x="1615" y="1570"/>
                </a:cubicBezTo>
                <a:cubicBezTo>
                  <a:pt x="1615" y="1570"/>
                  <a:pt x="3003" y="501"/>
                  <a:pt x="2672" y="159"/>
                </a:cubicBezTo>
                <a:cubicBezTo>
                  <a:pt x="2616" y="91"/>
                  <a:pt x="2536" y="46"/>
                  <a:pt x="24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7" name="Google Shape;3997;p36"/>
          <p:cNvGrpSpPr/>
          <p:nvPr/>
        </p:nvGrpSpPr>
        <p:grpSpPr>
          <a:xfrm rot="9880863" flipH="1">
            <a:off x="-608351" y="-668949"/>
            <a:ext cx="5009930" cy="1391928"/>
            <a:chOff x="6046175" y="516525"/>
            <a:chExt cx="7070425" cy="1964404"/>
          </a:xfrm>
        </p:grpSpPr>
        <p:sp>
          <p:nvSpPr>
            <p:cNvPr id="3998" name="Google Shape;3998;p36"/>
            <p:cNvSpPr/>
            <p:nvPr/>
          </p:nvSpPr>
          <p:spPr>
            <a:xfrm>
              <a:off x="6046175" y="516525"/>
              <a:ext cx="7070425" cy="1964404"/>
            </a:xfrm>
            <a:custGeom>
              <a:avLst/>
              <a:gdLst/>
              <a:ahLst/>
              <a:cxnLst/>
              <a:rect l="l" t="t" r="r" b="b"/>
              <a:pathLst>
                <a:path w="15844" h="4402" extrusionOk="0">
                  <a:moveTo>
                    <a:pt x="11521" y="1"/>
                  </a:moveTo>
                  <a:lnTo>
                    <a:pt x="1" y="1161"/>
                  </a:lnTo>
                  <a:lnTo>
                    <a:pt x="1" y="4401"/>
                  </a:lnTo>
                  <a:lnTo>
                    <a:pt x="15843" y="4401"/>
                  </a:lnTo>
                  <a:lnTo>
                    <a:pt x="15843" y="262"/>
                  </a:lnTo>
                  <a:lnTo>
                    <a:pt x="11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6"/>
            <p:cNvSpPr/>
            <p:nvPr/>
          </p:nvSpPr>
          <p:spPr>
            <a:xfrm>
              <a:off x="6046175" y="1816010"/>
              <a:ext cx="7070425" cy="215986"/>
            </a:xfrm>
            <a:custGeom>
              <a:avLst/>
              <a:gdLst/>
              <a:ahLst/>
              <a:cxnLst/>
              <a:rect l="l" t="t" r="r" b="b"/>
              <a:pathLst>
                <a:path w="15844" h="484" extrusionOk="0">
                  <a:moveTo>
                    <a:pt x="14793" y="1"/>
                  </a:moveTo>
                  <a:cubicBezTo>
                    <a:pt x="13854" y="1"/>
                    <a:pt x="12912" y="46"/>
                    <a:pt x="11976" y="79"/>
                  </a:cubicBezTo>
                  <a:cubicBezTo>
                    <a:pt x="11531" y="94"/>
                    <a:pt x="11086" y="99"/>
                    <a:pt x="10642" y="99"/>
                  </a:cubicBezTo>
                  <a:cubicBezTo>
                    <a:pt x="9704" y="99"/>
                    <a:pt x="8768" y="76"/>
                    <a:pt x="7826" y="68"/>
                  </a:cubicBezTo>
                  <a:cubicBezTo>
                    <a:pt x="7748" y="68"/>
                    <a:pt x="7671" y="67"/>
                    <a:pt x="7594" y="67"/>
                  </a:cubicBezTo>
                  <a:cubicBezTo>
                    <a:pt x="5370" y="67"/>
                    <a:pt x="3154" y="336"/>
                    <a:pt x="939" y="336"/>
                  </a:cubicBezTo>
                  <a:cubicBezTo>
                    <a:pt x="626" y="336"/>
                    <a:pt x="314" y="331"/>
                    <a:pt x="1" y="319"/>
                  </a:cubicBezTo>
                  <a:lnTo>
                    <a:pt x="1" y="466"/>
                  </a:lnTo>
                  <a:cubicBezTo>
                    <a:pt x="315" y="478"/>
                    <a:pt x="630" y="484"/>
                    <a:pt x="945" y="484"/>
                  </a:cubicBezTo>
                  <a:cubicBezTo>
                    <a:pt x="3158" y="484"/>
                    <a:pt x="5372" y="215"/>
                    <a:pt x="7594" y="215"/>
                  </a:cubicBezTo>
                  <a:cubicBezTo>
                    <a:pt x="7671" y="215"/>
                    <a:pt x="7748" y="215"/>
                    <a:pt x="7826" y="216"/>
                  </a:cubicBezTo>
                  <a:cubicBezTo>
                    <a:pt x="8745" y="224"/>
                    <a:pt x="9665" y="247"/>
                    <a:pt x="10585" y="247"/>
                  </a:cubicBezTo>
                  <a:cubicBezTo>
                    <a:pt x="11019" y="247"/>
                    <a:pt x="11452" y="242"/>
                    <a:pt x="11885" y="228"/>
                  </a:cubicBezTo>
                  <a:cubicBezTo>
                    <a:pt x="12850" y="194"/>
                    <a:pt x="13814" y="149"/>
                    <a:pt x="14778" y="149"/>
                  </a:cubicBezTo>
                  <a:cubicBezTo>
                    <a:pt x="15133" y="149"/>
                    <a:pt x="15488" y="155"/>
                    <a:pt x="15843" y="170"/>
                  </a:cubicBezTo>
                  <a:lnTo>
                    <a:pt x="15843" y="23"/>
                  </a:lnTo>
                  <a:cubicBezTo>
                    <a:pt x="15494" y="7"/>
                    <a:pt x="15144" y="1"/>
                    <a:pt x="14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6"/>
            <p:cNvSpPr/>
            <p:nvPr/>
          </p:nvSpPr>
          <p:spPr>
            <a:xfrm>
              <a:off x="6046175" y="1557630"/>
              <a:ext cx="7070425" cy="278908"/>
            </a:xfrm>
            <a:custGeom>
              <a:avLst/>
              <a:gdLst/>
              <a:ahLst/>
              <a:cxnLst/>
              <a:rect l="l" t="t" r="r" b="b"/>
              <a:pathLst>
                <a:path w="15844" h="625" extrusionOk="0">
                  <a:moveTo>
                    <a:pt x="13383" y="1"/>
                  </a:moveTo>
                  <a:cubicBezTo>
                    <a:pt x="11565" y="1"/>
                    <a:pt x="9746" y="124"/>
                    <a:pt x="7928" y="226"/>
                  </a:cubicBezTo>
                  <a:cubicBezTo>
                    <a:pt x="6552" y="306"/>
                    <a:pt x="5187" y="363"/>
                    <a:pt x="3810" y="363"/>
                  </a:cubicBezTo>
                  <a:cubicBezTo>
                    <a:pt x="3411" y="363"/>
                    <a:pt x="3012" y="359"/>
                    <a:pt x="2613" y="359"/>
                  </a:cubicBezTo>
                  <a:cubicBezTo>
                    <a:pt x="1739" y="359"/>
                    <a:pt x="867" y="375"/>
                    <a:pt x="1" y="476"/>
                  </a:cubicBezTo>
                  <a:lnTo>
                    <a:pt x="1" y="625"/>
                  </a:lnTo>
                  <a:cubicBezTo>
                    <a:pt x="862" y="523"/>
                    <a:pt x="1728" y="507"/>
                    <a:pt x="2596" y="507"/>
                  </a:cubicBezTo>
                  <a:cubicBezTo>
                    <a:pt x="3000" y="507"/>
                    <a:pt x="3405" y="511"/>
                    <a:pt x="3810" y="511"/>
                  </a:cubicBezTo>
                  <a:cubicBezTo>
                    <a:pt x="5187" y="511"/>
                    <a:pt x="6552" y="453"/>
                    <a:pt x="7928" y="374"/>
                  </a:cubicBezTo>
                  <a:cubicBezTo>
                    <a:pt x="9745" y="272"/>
                    <a:pt x="11562" y="149"/>
                    <a:pt x="13379" y="149"/>
                  </a:cubicBezTo>
                  <a:cubicBezTo>
                    <a:pt x="14200" y="149"/>
                    <a:pt x="15022" y="174"/>
                    <a:pt x="15843" y="238"/>
                  </a:cubicBezTo>
                  <a:lnTo>
                    <a:pt x="15843" y="90"/>
                  </a:lnTo>
                  <a:cubicBezTo>
                    <a:pt x="15023" y="26"/>
                    <a:pt x="14203" y="1"/>
                    <a:pt x="13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6"/>
            <p:cNvSpPr/>
            <p:nvPr/>
          </p:nvSpPr>
          <p:spPr>
            <a:xfrm>
              <a:off x="12370008" y="668697"/>
              <a:ext cx="548891" cy="390917"/>
            </a:xfrm>
            <a:custGeom>
              <a:avLst/>
              <a:gdLst/>
              <a:ahLst/>
              <a:cxnLst/>
              <a:rect l="l" t="t" r="r" b="b"/>
              <a:pathLst>
                <a:path w="1230" h="876" extrusionOk="0">
                  <a:moveTo>
                    <a:pt x="1" y="1"/>
                  </a:moveTo>
                  <a:cubicBezTo>
                    <a:pt x="1" y="1"/>
                    <a:pt x="353" y="421"/>
                    <a:pt x="615" y="615"/>
                  </a:cubicBezTo>
                  <a:cubicBezTo>
                    <a:pt x="888" y="797"/>
                    <a:pt x="1229" y="876"/>
                    <a:pt x="1229" y="876"/>
                  </a:cubicBezTo>
                  <a:cubicBezTo>
                    <a:pt x="1229" y="876"/>
                    <a:pt x="888" y="239"/>
                    <a:pt x="444" y="1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6"/>
            <p:cNvSpPr/>
            <p:nvPr/>
          </p:nvSpPr>
          <p:spPr>
            <a:xfrm>
              <a:off x="11832275" y="719570"/>
              <a:ext cx="614043" cy="284709"/>
            </a:xfrm>
            <a:custGeom>
              <a:avLst/>
              <a:gdLst/>
              <a:ahLst/>
              <a:cxnLst/>
              <a:rect l="l" t="t" r="r" b="b"/>
              <a:pathLst>
                <a:path w="1376" h="638" extrusionOk="0">
                  <a:moveTo>
                    <a:pt x="0" y="0"/>
                  </a:moveTo>
                  <a:cubicBezTo>
                    <a:pt x="0" y="0"/>
                    <a:pt x="80" y="114"/>
                    <a:pt x="534" y="319"/>
                  </a:cubicBezTo>
                  <a:cubicBezTo>
                    <a:pt x="1001" y="535"/>
                    <a:pt x="1376" y="637"/>
                    <a:pt x="1376" y="637"/>
                  </a:cubicBezTo>
                  <a:cubicBezTo>
                    <a:pt x="1376" y="637"/>
                    <a:pt x="1262" y="421"/>
                    <a:pt x="842" y="239"/>
                  </a:cubicBezTo>
                  <a:cubicBezTo>
                    <a:pt x="433" y="5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6"/>
            <p:cNvSpPr/>
            <p:nvPr/>
          </p:nvSpPr>
          <p:spPr>
            <a:xfrm>
              <a:off x="12080837" y="1128782"/>
              <a:ext cx="721144" cy="225358"/>
            </a:xfrm>
            <a:custGeom>
              <a:avLst/>
              <a:gdLst/>
              <a:ahLst/>
              <a:cxnLst/>
              <a:rect l="l" t="t" r="r" b="b"/>
              <a:pathLst>
                <a:path w="1616" h="505" extrusionOk="0">
                  <a:moveTo>
                    <a:pt x="250" y="0"/>
                  </a:moveTo>
                  <a:cubicBezTo>
                    <a:pt x="86" y="0"/>
                    <a:pt x="0" y="16"/>
                    <a:pt x="0" y="16"/>
                  </a:cubicBezTo>
                  <a:cubicBezTo>
                    <a:pt x="0" y="16"/>
                    <a:pt x="35" y="130"/>
                    <a:pt x="649" y="312"/>
                  </a:cubicBezTo>
                  <a:cubicBezTo>
                    <a:pt x="1263" y="494"/>
                    <a:pt x="1615" y="505"/>
                    <a:pt x="1615" y="505"/>
                  </a:cubicBezTo>
                  <a:lnTo>
                    <a:pt x="1377" y="323"/>
                  </a:lnTo>
                  <a:lnTo>
                    <a:pt x="1365" y="323"/>
                  </a:lnTo>
                  <a:cubicBezTo>
                    <a:pt x="1331" y="300"/>
                    <a:pt x="1127" y="107"/>
                    <a:pt x="876" y="62"/>
                  </a:cubicBezTo>
                  <a:cubicBezTo>
                    <a:pt x="607" y="13"/>
                    <a:pt x="39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6"/>
            <p:cNvSpPr/>
            <p:nvPr/>
          </p:nvSpPr>
          <p:spPr>
            <a:xfrm>
              <a:off x="10689870" y="1003832"/>
              <a:ext cx="523454" cy="456963"/>
            </a:xfrm>
            <a:custGeom>
              <a:avLst/>
              <a:gdLst/>
              <a:ahLst/>
              <a:cxnLst/>
              <a:rect l="l" t="t" r="r" b="b"/>
              <a:pathLst>
                <a:path w="1173" h="1024" extrusionOk="0">
                  <a:moveTo>
                    <a:pt x="1173" y="0"/>
                  </a:moveTo>
                  <a:lnTo>
                    <a:pt x="1173" y="0"/>
                  </a:lnTo>
                  <a:cubicBezTo>
                    <a:pt x="1173" y="0"/>
                    <a:pt x="570" y="273"/>
                    <a:pt x="319" y="546"/>
                  </a:cubicBezTo>
                  <a:cubicBezTo>
                    <a:pt x="69" y="819"/>
                    <a:pt x="1" y="1024"/>
                    <a:pt x="1" y="1024"/>
                  </a:cubicBezTo>
                  <a:lnTo>
                    <a:pt x="319" y="921"/>
                  </a:lnTo>
                  <a:cubicBezTo>
                    <a:pt x="319" y="921"/>
                    <a:pt x="695" y="728"/>
                    <a:pt x="911" y="466"/>
                  </a:cubicBezTo>
                  <a:cubicBezTo>
                    <a:pt x="1115" y="193"/>
                    <a:pt x="1173" y="0"/>
                    <a:pt x="1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6"/>
            <p:cNvSpPr/>
            <p:nvPr/>
          </p:nvSpPr>
          <p:spPr>
            <a:xfrm>
              <a:off x="10360536" y="1089958"/>
              <a:ext cx="421262" cy="421709"/>
            </a:xfrm>
            <a:custGeom>
              <a:avLst/>
              <a:gdLst/>
              <a:ahLst/>
              <a:cxnLst/>
              <a:rect l="l" t="t" r="r" b="b"/>
              <a:pathLst>
                <a:path w="944" h="945" extrusionOk="0">
                  <a:moveTo>
                    <a:pt x="944" y="0"/>
                  </a:moveTo>
                  <a:cubicBezTo>
                    <a:pt x="943" y="0"/>
                    <a:pt x="432" y="182"/>
                    <a:pt x="250" y="444"/>
                  </a:cubicBezTo>
                  <a:cubicBezTo>
                    <a:pt x="68" y="705"/>
                    <a:pt x="0" y="945"/>
                    <a:pt x="0" y="945"/>
                  </a:cubicBezTo>
                  <a:lnTo>
                    <a:pt x="250" y="831"/>
                  </a:lnTo>
                  <a:cubicBezTo>
                    <a:pt x="250" y="831"/>
                    <a:pt x="501" y="637"/>
                    <a:pt x="637" y="444"/>
                  </a:cubicBezTo>
                  <a:cubicBezTo>
                    <a:pt x="784" y="240"/>
                    <a:pt x="944" y="0"/>
                    <a:pt x="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6"/>
            <p:cNvSpPr/>
            <p:nvPr/>
          </p:nvSpPr>
          <p:spPr>
            <a:xfrm>
              <a:off x="10517617" y="902086"/>
              <a:ext cx="527917" cy="107101"/>
            </a:xfrm>
            <a:custGeom>
              <a:avLst/>
              <a:gdLst/>
              <a:ahLst/>
              <a:cxnLst/>
              <a:rect l="l" t="t" r="r" b="b"/>
              <a:pathLst>
                <a:path w="1183" h="240" extrusionOk="0">
                  <a:moveTo>
                    <a:pt x="1137" y="1"/>
                  </a:moveTo>
                  <a:cubicBezTo>
                    <a:pt x="984" y="1"/>
                    <a:pt x="482" y="9"/>
                    <a:pt x="262" y="115"/>
                  </a:cubicBezTo>
                  <a:lnTo>
                    <a:pt x="0" y="239"/>
                  </a:lnTo>
                  <a:lnTo>
                    <a:pt x="387" y="228"/>
                  </a:lnTo>
                  <a:cubicBezTo>
                    <a:pt x="387" y="228"/>
                    <a:pt x="614" y="217"/>
                    <a:pt x="819" y="148"/>
                  </a:cubicBezTo>
                  <a:cubicBezTo>
                    <a:pt x="1024" y="69"/>
                    <a:pt x="1183" y="1"/>
                    <a:pt x="1183" y="1"/>
                  </a:cubicBezTo>
                  <a:cubicBezTo>
                    <a:pt x="1183" y="1"/>
                    <a:pt x="1166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6"/>
            <p:cNvSpPr/>
            <p:nvPr/>
          </p:nvSpPr>
          <p:spPr>
            <a:xfrm>
              <a:off x="8746444" y="1291218"/>
              <a:ext cx="772017" cy="170915"/>
            </a:xfrm>
            <a:custGeom>
              <a:avLst/>
              <a:gdLst/>
              <a:ahLst/>
              <a:cxnLst/>
              <a:rect l="l" t="t" r="r" b="b"/>
              <a:pathLst>
                <a:path w="1730" h="383" extrusionOk="0">
                  <a:moveTo>
                    <a:pt x="789" y="1"/>
                  </a:moveTo>
                  <a:cubicBezTo>
                    <a:pt x="708" y="1"/>
                    <a:pt x="626" y="9"/>
                    <a:pt x="546" y="27"/>
                  </a:cubicBezTo>
                  <a:lnTo>
                    <a:pt x="0" y="141"/>
                  </a:lnTo>
                  <a:cubicBezTo>
                    <a:pt x="0" y="141"/>
                    <a:pt x="384" y="383"/>
                    <a:pt x="780" y="383"/>
                  </a:cubicBezTo>
                  <a:cubicBezTo>
                    <a:pt x="804" y="383"/>
                    <a:pt x="829" y="382"/>
                    <a:pt x="853" y="380"/>
                  </a:cubicBezTo>
                  <a:cubicBezTo>
                    <a:pt x="1285" y="357"/>
                    <a:pt x="1729" y="266"/>
                    <a:pt x="1729" y="266"/>
                  </a:cubicBezTo>
                  <a:cubicBezTo>
                    <a:pt x="1729" y="266"/>
                    <a:pt x="1265" y="1"/>
                    <a:pt x="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6"/>
            <p:cNvSpPr/>
            <p:nvPr/>
          </p:nvSpPr>
          <p:spPr>
            <a:xfrm>
              <a:off x="8111874" y="1376898"/>
              <a:ext cx="655099" cy="137000"/>
            </a:xfrm>
            <a:custGeom>
              <a:avLst/>
              <a:gdLst/>
              <a:ahLst/>
              <a:cxnLst/>
              <a:rect l="l" t="t" r="r" b="b"/>
              <a:pathLst>
                <a:path w="1468" h="307" extrusionOk="0">
                  <a:moveTo>
                    <a:pt x="344" y="1"/>
                  </a:moveTo>
                  <a:cubicBezTo>
                    <a:pt x="122" y="1"/>
                    <a:pt x="0" y="6"/>
                    <a:pt x="0" y="6"/>
                  </a:cubicBezTo>
                  <a:lnTo>
                    <a:pt x="319" y="188"/>
                  </a:lnTo>
                  <a:cubicBezTo>
                    <a:pt x="319" y="188"/>
                    <a:pt x="667" y="307"/>
                    <a:pt x="1001" y="307"/>
                  </a:cubicBezTo>
                  <a:cubicBezTo>
                    <a:pt x="1040" y="307"/>
                    <a:pt x="1078" y="305"/>
                    <a:pt x="1115" y="302"/>
                  </a:cubicBezTo>
                  <a:lnTo>
                    <a:pt x="1468" y="267"/>
                  </a:lnTo>
                  <a:cubicBezTo>
                    <a:pt x="1468" y="267"/>
                    <a:pt x="1240" y="6"/>
                    <a:pt x="751" y="6"/>
                  </a:cubicBezTo>
                  <a:cubicBezTo>
                    <a:pt x="592" y="2"/>
                    <a:pt x="455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6"/>
            <p:cNvSpPr/>
            <p:nvPr/>
          </p:nvSpPr>
          <p:spPr>
            <a:xfrm>
              <a:off x="8036011" y="1123874"/>
              <a:ext cx="629662" cy="121381"/>
            </a:xfrm>
            <a:custGeom>
              <a:avLst/>
              <a:gdLst/>
              <a:ahLst/>
              <a:cxnLst/>
              <a:rect l="l" t="t" r="r" b="b"/>
              <a:pathLst>
                <a:path w="1411" h="272" extrusionOk="0">
                  <a:moveTo>
                    <a:pt x="233" y="0"/>
                  </a:moveTo>
                  <a:cubicBezTo>
                    <a:pt x="51" y="0"/>
                    <a:pt x="0" y="15"/>
                    <a:pt x="0" y="15"/>
                  </a:cubicBezTo>
                  <a:cubicBezTo>
                    <a:pt x="0" y="15"/>
                    <a:pt x="352" y="197"/>
                    <a:pt x="739" y="243"/>
                  </a:cubicBezTo>
                  <a:cubicBezTo>
                    <a:pt x="938" y="265"/>
                    <a:pt x="1106" y="271"/>
                    <a:pt x="1224" y="271"/>
                  </a:cubicBezTo>
                  <a:cubicBezTo>
                    <a:pt x="1342" y="271"/>
                    <a:pt x="1410" y="265"/>
                    <a:pt x="1410" y="265"/>
                  </a:cubicBezTo>
                  <a:cubicBezTo>
                    <a:pt x="1410" y="265"/>
                    <a:pt x="1126" y="38"/>
                    <a:pt x="614" y="15"/>
                  </a:cubicBezTo>
                  <a:cubicBezTo>
                    <a:pt x="448" y="4"/>
                    <a:pt x="32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6"/>
            <p:cNvSpPr/>
            <p:nvPr/>
          </p:nvSpPr>
          <p:spPr>
            <a:xfrm>
              <a:off x="6609345" y="1130567"/>
              <a:ext cx="645281" cy="330227"/>
            </a:xfrm>
            <a:custGeom>
              <a:avLst/>
              <a:gdLst/>
              <a:ahLst/>
              <a:cxnLst/>
              <a:rect l="l" t="t" r="r" b="b"/>
              <a:pathLst>
                <a:path w="1446" h="740" extrusionOk="0">
                  <a:moveTo>
                    <a:pt x="1446" y="0"/>
                  </a:moveTo>
                  <a:lnTo>
                    <a:pt x="1446" y="0"/>
                  </a:lnTo>
                  <a:cubicBezTo>
                    <a:pt x="1446" y="0"/>
                    <a:pt x="581" y="182"/>
                    <a:pt x="331" y="387"/>
                  </a:cubicBezTo>
                  <a:cubicBezTo>
                    <a:pt x="81" y="592"/>
                    <a:pt x="1" y="740"/>
                    <a:pt x="1" y="740"/>
                  </a:cubicBezTo>
                  <a:lnTo>
                    <a:pt x="456" y="581"/>
                  </a:lnTo>
                  <a:cubicBezTo>
                    <a:pt x="456" y="581"/>
                    <a:pt x="718" y="490"/>
                    <a:pt x="945" y="387"/>
                  </a:cubicBezTo>
                  <a:cubicBezTo>
                    <a:pt x="1355" y="194"/>
                    <a:pt x="1446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6"/>
            <p:cNvSpPr/>
            <p:nvPr/>
          </p:nvSpPr>
          <p:spPr>
            <a:xfrm>
              <a:off x="6046175" y="1186349"/>
              <a:ext cx="619845" cy="406536"/>
            </a:xfrm>
            <a:custGeom>
              <a:avLst/>
              <a:gdLst/>
              <a:ahLst/>
              <a:cxnLst/>
              <a:rect l="l" t="t" r="r" b="b"/>
              <a:pathLst>
                <a:path w="1389" h="911" extrusionOk="0">
                  <a:moveTo>
                    <a:pt x="1388" y="1"/>
                  </a:moveTo>
                  <a:lnTo>
                    <a:pt x="1388" y="1"/>
                  </a:lnTo>
                  <a:cubicBezTo>
                    <a:pt x="1388" y="1"/>
                    <a:pt x="694" y="274"/>
                    <a:pt x="399" y="456"/>
                  </a:cubicBezTo>
                  <a:cubicBezTo>
                    <a:pt x="251" y="547"/>
                    <a:pt x="103" y="660"/>
                    <a:pt x="1" y="751"/>
                  </a:cubicBezTo>
                  <a:lnTo>
                    <a:pt x="1" y="911"/>
                  </a:lnTo>
                  <a:cubicBezTo>
                    <a:pt x="171" y="899"/>
                    <a:pt x="444" y="842"/>
                    <a:pt x="740" y="580"/>
                  </a:cubicBezTo>
                  <a:cubicBezTo>
                    <a:pt x="1195" y="160"/>
                    <a:pt x="1388" y="1"/>
                    <a:pt x="1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2" name="Google Shape;4012;p36"/>
          <p:cNvGrpSpPr/>
          <p:nvPr/>
        </p:nvGrpSpPr>
        <p:grpSpPr>
          <a:xfrm rot="-10245652" flipH="1">
            <a:off x="7629666" y="-124165"/>
            <a:ext cx="2013550" cy="496222"/>
            <a:chOff x="-145850" y="4810875"/>
            <a:chExt cx="1424169" cy="350974"/>
          </a:xfrm>
        </p:grpSpPr>
        <p:sp>
          <p:nvSpPr>
            <p:cNvPr id="4013" name="Google Shape;4013;p36"/>
            <p:cNvSpPr/>
            <p:nvPr/>
          </p:nvSpPr>
          <p:spPr>
            <a:xfrm>
              <a:off x="-131319" y="4906492"/>
              <a:ext cx="869307" cy="71413"/>
            </a:xfrm>
            <a:custGeom>
              <a:avLst/>
              <a:gdLst/>
              <a:ahLst/>
              <a:cxnLst/>
              <a:rect l="l" t="t" r="r" b="b"/>
              <a:pathLst>
                <a:path w="17529" h="1440" extrusionOk="0">
                  <a:moveTo>
                    <a:pt x="7617" y="1"/>
                  </a:moveTo>
                  <a:cubicBezTo>
                    <a:pt x="6339" y="1"/>
                    <a:pt x="2880" y="498"/>
                    <a:pt x="2880" y="498"/>
                  </a:cubicBezTo>
                  <a:cubicBezTo>
                    <a:pt x="2880" y="498"/>
                    <a:pt x="855" y="827"/>
                    <a:pt x="264" y="1248"/>
                  </a:cubicBezTo>
                  <a:cubicBezTo>
                    <a:pt x="61" y="1395"/>
                    <a:pt x="0" y="1440"/>
                    <a:pt x="87" y="1440"/>
                  </a:cubicBezTo>
                  <a:cubicBezTo>
                    <a:pt x="217" y="1440"/>
                    <a:pt x="675" y="1342"/>
                    <a:pt x="1479" y="1342"/>
                  </a:cubicBezTo>
                  <a:cubicBezTo>
                    <a:pt x="1675" y="1342"/>
                    <a:pt x="1892" y="1347"/>
                    <a:pt x="2129" y="1362"/>
                  </a:cubicBezTo>
                  <a:cubicBezTo>
                    <a:pt x="2916" y="1410"/>
                    <a:pt x="3197" y="1427"/>
                    <a:pt x="3363" y="1427"/>
                  </a:cubicBezTo>
                  <a:cubicBezTo>
                    <a:pt x="3590" y="1427"/>
                    <a:pt x="3602" y="1395"/>
                    <a:pt x="4404" y="1362"/>
                  </a:cubicBezTo>
                  <a:cubicBezTo>
                    <a:pt x="4731" y="1346"/>
                    <a:pt x="5082" y="1340"/>
                    <a:pt x="5454" y="1340"/>
                  </a:cubicBezTo>
                  <a:cubicBezTo>
                    <a:pt x="6200" y="1340"/>
                    <a:pt x="7029" y="1362"/>
                    <a:pt x="7915" y="1362"/>
                  </a:cubicBezTo>
                  <a:cubicBezTo>
                    <a:pt x="8461" y="1362"/>
                    <a:pt x="9029" y="1354"/>
                    <a:pt x="9613" y="1327"/>
                  </a:cubicBezTo>
                  <a:cubicBezTo>
                    <a:pt x="10012" y="1312"/>
                    <a:pt x="10398" y="1306"/>
                    <a:pt x="10775" y="1306"/>
                  </a:cubicBezTo>
                  <a:cubicBezTo>
                    <a:pt x="11868" y="1306"/>
                    <a:pt x="12890" y="1355"/>
                    <a:pt x="13967" y="1355"/>
                  </a:cubicBezTo>
                  <a:cubicBezTo>
                    <a:pt x="14382" y="1355"/>
                    <a:pt x="14805" y="1348"/>
                    <a:pt x="15243" y="1327"/>
                  </a:cubicBezTo>
                  <a:cubicBezTo>
                    <a:pt x="17199" y="1248"/>
                    <a:pt x="17528" y="1077"/>
                    <a:pt x="17199" y="918"/>
                  </a:cubicBezTo>
                  <a:cubicBezTo>
                    <a:pt x="16869" y="748"/>
                    <a:pt x="15367" y="577"/>
                    <a:pt x="14447" y="498"/>
                  </a:cubicBezTo>
                  <a:cubicBezTo>
                    <a:pt x="13525" y="418"/>
                    <a:pt x="12524" y="418"/>
                    <a:pt x="11114" y="247"/>
                  </a:cubicBezTo>
                  <a:cubicBezTo>
                    <a:pt x="9693" y="88"/>
                    <a:pt x="8862" y="76"/>
                    <a:pt x="7850" y="8"/>
                  </a:cubicBezTo>
                  <a:cubicBezTo>
                    <a:pt x="7784" y="3"/>
                    <a:pt x="7706" y="1"/>
                    <a:pt x="7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6"/>
            <p:cNvSpPr/>
            <p:nvPr/>
          </p:nvSpPr>
          <p:spPr>
            <a:xfrm>
              <a:off x="50392" y="4812710"/>
              <a:ext cx="320417" cy="36203"/>
            </a:xfrm>
            <a:custGeom>
              <a:avLst/>
              <a:gdLst/>
              <a:ahLst/>
              <a:cxnLst/>
              <a:rect l="l" t="t" r="r" b="b"/>
              <a:pathLst>
                <a:path w="6461" h="730" extrusionOk="0">
                  <a:moveTo>
                    <a:pt x="3651" y="0"/>
                  </a:moveTo>
                  <a:cubicBezTo>
                    <a:pt x="2673" y="0"/>
                    <a:pt x="1957" y="102"/>
                    <a:pt x="1343" y="193"/>
                  </a:cubicBezTo>
                  <a:cubicBezTo>
                    <a:pt x="729" y="273"/>
                    <a:pt x="1" y="410"/>
                    <a:pt x="183" y="501"/>
                  </a:cubicBezTo>
                  <a:cubicBezTo>
                    <a:pt x="376" y="580"/>
                    <a:pt x="126" y="603"/>
                    <a:pt x="1513" y="694"/>
                  </a:cubicBezTo>
                  <a:cubicBezTo>
                    <a:pt x="1976" y="720"/>
                    <a:pt x="2359" y="729"/>
                    <a:pt x="2695" y="729"/>
                  </a:cubicBezTo>
                  <a:cubicBezTo>
                    <a:pt x="3368" y="729"/>
                    <a:pt x="3856" y="694"/>
                    <a:pt x="4425" y="694"/>
                  </a:cubicBezTo>
                  <a:cubicBezTo>
                    <a:pt x="5289" y="694"/>
                    <a:pt x="5960" y="660"/>
                    <a:pt x="6211" y="580"/>
                  </a:cubicBezTo>
                  <a:cubicBezTo>
                    <a:pt x="6461" y="501"/>
                    <a:pt x="6290" y="228"/>
                    <a:pt x="6006" y="193"/>
                  </a:cubicBezTo>
                  <a:cubicBezTo>
                    <a:pt x="6006" y="193"/>
                    <a:pt x="4629" y="0"/>
                    <a:pt x="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6"/>
            <p:cNvSpPr/>
            <p:nvPr/>
          </p:nvSpPr>
          <p:spPr>
            <a:xfrm>
              <a:off x="-143073" y="4861560"/>
              <a:ext cx="198420" cy="29260"/>
            </a:xfrm>
            <a:custGeom>
              <a:avLst/>
              <a:gdLst/>
              <a:ahLst/>
              <a:cxnLst/>
              <a:rect l="l" t="t" r="r" b="b"/>
              <a:pathLst>
                <a:path w="4001" h="590" extrusionOk="0">
                  <a:moveTo>
                    <a:pt x="1306" y="1"/>
                  </a:moveTo>
                  <a:cubicBezTo>
                    <a:pt x="1261" y="1"/>
                    <a:pt x="1220" y="2"/>
                    <a:pt x="1183" y="4"/>
                  </a:cubicBezTo>
                  <a:cubicBezTo>
                    <a:pt x="637" y="50"/>
                    <a:pt x="0" y="163"/>
                    <a:pt x="319" y="244"/>
                  </a:cubicBezTo>
                  <a:cubicBezTo>
                    <a:pt x="637" y="323"/>
                    <a:pt x="1343" y="527"/>
                    <a:pt x="2252" y="562"/>
                  </a:cubicBezTo>
                  <a:cubicBezTo>
                    <a:pt x="2598" y="575"/>
                    <a:pt x="2955" y="589"/>
                    <a:pt x="3243" y="589"/>
                  </a:cubicBezTo>
                  <a:cubicBezTo>
                    <a:pt x="3714" y="589"/>
                    <a:pt x="4001" y="551"/>
                    <a:pt x="3754" y="403"/>
                  </a:cubicBezTo>
                  <a:cubicBezTo>
                    <a:pt x="3473" y="229"/>
                    <a:pt x="3343" y="205"/>
                    <a:pt x="3292" y="205"/>
                  </a:cubicBezTo>
                  <a:cubicBezTo>
                    <a:pt x="3273" y="205"/>
                    <a:pt x="3265" y="209"/>
                    <a:pt x="3265" y="209"/>
                  </a:cubicBezTo>
                  <a:cubicBezTo>
                    <a:pt x="3265" y="209"/>
                    <a:pt x="1935" y="1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6"/>
            <p:cNvSpPr/>
            <p:nvPr/>
          </p:nvSpPr>
          <p:spPr>
            <a:xfrm>
              <a:off x="466085" y="4831754"/>
              <a:ext cx="425801" cy="52171"/>
            </a:xfrm>
            <a:custGeom>
              <a:avLst/>
              <a:gdLst/>
              <a:ahLst/>
              <a:cxnLst/>
              <a:rect l="l" t="t" r="r" b="b"/>
              <a:pathLst>
                <a:path w="8586" h="1052" extrusionOk="0">
                  <a:moveTo>
                    <a:pt x="56" y="393"/>
                  </a:moveTo>
                  <a:cubicBezTo>
                    <a:pt x="55" y="393"/>
                    <a:pt x="57" y="394"/>
                    <a:pt x="62" y="395"/>
                  </a:cubicBezTo>
                  <a:lnTo>
                    <a:pt x="62" y="395"/>
                  </a:lnTo>
                  <a:cubicBezTo>
                    <a:pt x="59" y="393"/>
                    <a:pt x="56" y="393"/>
                    <a:pt x="56" y="393"/>
                  </a:cubicBezTo>
                  <a:close/>
                  <a:moveTo>
                    <a:pt x="6931" y="0"/>
                  </a:moveTo>
                  <a:cubicBezTo>
                    <a:pt x="6876" y="0"/>
                    <a:pt x="6825" y="4"/>
                    <a:pt x="6779" y="14"/>
                  </a:cubicBezTo>
                  <a:cubicBezTo>
                    <a:pt x="6779" y="14"/>
                    <a:pt x="4209" y="139"/>
                    <a:pt x="2992" y="139"/>
                  </a:cubicBezTo>
                  <a:cubicBezTo>
                    <a:pt x="1764" y="139"/>
                    <a:pt x="1456" y="230"/>
                    <a:pt x="774" y="332"/>
                  </a:cubicBezTo>
                  <a:cubicBezTo>
                    <a:pt x="416" y="387"/>
                    <a:pt x="230" y="399"/>
                    <a:pt x="137" y="399"/>
                  </a:cubicBezTo>
                  <a:cubicBezTo>
                    <a:pt x="95" y="399"/>
                    <a:pt x="72" y="396"/>
                    <a:pt x="62" y="395"/>
                  </a:cubicBezTo>
                  <a:lnTo>
                    <a:pt x="62" y="395"/>
                  </a:lnTo>
                  <a:cubicBezTo>
                    <a:pt x="78" y="401"/>
                    <a:pt x="114" y="423"/>
                    <a:pt x="103" y="492"/>
                  </a:cubicBezTo>
                  <a:cubicBezTo>
                    <a:pt x="0" y="1005"/>
                    <a:pt x="2435" y="1051"/>
                    <a:pt x="3662" y="1051"/>
                  </a:cubicBezTo>
                  <a:cubicBezTo>
                    <a:pt x="3930" y="1051"/>
                    <a:pt x="4140" y="1049"/>
                    <a:pt x="4254" y="1049"/>
                  </a:cubicBezTo>
                  <a:cubicBezTo>
                    <a:pt x="4880" y="1049"/>
                    <a:pt x="6506" y="845"/>
                    <a:pt x="6904" y="810"/>
                  </a:cubicBezTo>
                  <a:cubicBezTo>
                    <a:pt x="7302" y="764"/>
                    <a:pt x="8292" y="685"/>
                    <a:pt x="8439" y="605"/>
                  </a:cubicBezTo>
                  <a:cubicBezTo>
                    <a:pt x="8585" y="533"/>
                    <a:pt x="7536" y="0"/>
                    <a:pt x="6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6"/>
            <p:cNvSpPr/>
            <p:nvPr/>
          </p:nvSpPr>
          <p:spPr>
            <a:xfrm>
              <a:off x="-82172" y="5038312"/>
              <a:ext cx="435472" cy="52171"/>
            </a:xfrm>
            <a:custGeom>
              <a:avLst/>
              <a:gdLst/>
              <a:ahLst/>
              <a:cxnLst/>
              <a:rect l="l" t="t" r="r" b="b"/>
              <a:pathLst>
                <a:path w="8781" h="1052" extrusionOk="0">
                  <a:moveTo>
                    <a:pt x="7280" y="0"/>
                  </a:moveTo>
                  <a:cubicBezTo>
                    <a:pt x="7280" y="0"/>
                    <a:pt x="4186" y="0"/>
                    <a:pt x="3083" y="160"/>
                  </a:cubicBezTo>
                  <a:cubicBezTo>
                    <a:pt x="1980" y="319"/>
                    <a:pt x="1104" y="319"/>
                    <a:pt x="547" y="398"/>
                  </a:cubicBezTo>
                  <a:cubicBezTo>
                    <a:pt x="1" y="478"/>
                    <a:pt x="399" y="717"/>
                    <a:pt x="1104" y="797"/>
                  </a:cubicBezTo>
                  <a:cubicBezTo>
                    <a:pt x="1720" y="865"/>
                    <a:pt x="2799" y="1051"/>
                    <a:pt x="3841" y="1051"/>
                  </a:cubicBezTo>
                  <a:cubicBezTo>
                    <a:pt x="4011" y="1051"/>
                    <a:pt x="4180" y="1046"/>
                    <a:pt x="4345" y="1035"/>
                  </a:cubicBezTo>
                  <a:cubicBezTo>
                    <a:pt x="5540" y="956"/>
                    <a:pt x="6165" y="797"/>
                    <a:pt x="7120" y="797"/>
                  </a:cubicBezTo>
                  <a:cubicBezTo>
                    <a:pt x="8065" y="797"/>
                    <a:pt x="8781" y="0"/>
                    <a:pt x="7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6"/>
            <p:cNvSpPr/>
            <p:nvPr/>
          </p:nvSpPr>
          <p:spPr>
            <a:xfrm>
              <a:off x="447487" y="5044561"/>
              <a:ext cx="282628" cy="57726"/>
            </a:xfrm>
            <a:custGeom>
              <a:avLst/>
              <a:gdLst/>
              <a:ahLst/>
              <a:cxnLst/>
              <a:rect l="l" t="t" r="r" b="b"/>
              <a:pathLst>
                <a:path w="5699" h="1164" extrusionOk="0">
                  <a:moveTo>
                    <a:pt x="1667" y="1"/>
                  </a:moveTo>
                  <a:cubicBezTo>
                    <a:pt x="1503" y="1"/>
                    <a:pt x="1347" y="10"/>
                    <a:pt x="1183" y="34"/>
                  </a:cubicBezTo>
                  <a:cubicBezTo>
                    <a:pt x="1048" y="53"/>
                    <a:pt x="906" y="58"/>
                    <a:pt x="771" y="58"/>
                  </a:cubicBezTo>
                  <a:cubicBezTo>
                    <a:pt x="633" y="58"/>
                    <a:pt x="502" y="53"/>
                    <a:pt x="387" y="53"/>
                  </a:cubicBezTo>
                  <a:cubicBezTo>
                    <a:pt x="160" y="53"/>
                    <a:pt x="1" y="73"/>
                    <a:pt x="1" y="193"/>
                  </a:cubicBezTo>
                  <a:cubicBezTo>
                    <a:pt x="1" y="431"/>
                    <a:pt x="785" y="511"/>
                    <a:pt x="1899" y="750"/>
                  </a:cubicBezTo>
                  <a:cubicBezTo>
                    <a:pt x="2856" y="957"/>
                    <a:pt x="3940" y="1164"/>
                    <a:pt x="4671" y="1164"/>
                  </a:cubicBezTo>
                  <a:cubicBezTo>
                    <a:pt x="4784" y="1164"/>
                    <a:pt x="4888" y="1159"/>
                    <a:pt x="4982" y="1148"/>
                  </a:cubicBezTo>
                  <a:cubicBezTo>
                    <a:pt x="5698" y="1068"/>
                    <a:pt x="5619" y="511"/>
                    <a:pt x="5619" y="511"/>
                  </a:cubicBezTo>
                  <a:cubicBezTo>
                    <a:pt x="5619" y="511"/>
                    <a:pt x="4118" y="193"/>
                    <a:pt x="3162" y="113"/>
                  </a:cubicBezTo>
                  <a:cubicBezTo>
                    <a:pt x="2495" y="57"/>
                    <a:pt x="2061" y="1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6"/>
            <p:cNvSpPr/>
            <p:nvPr/>
          </p:nvSpPr>
          <p:spPr>
            <a:xfrm>
              <a:off x="204380" y="5101147"/>
              <a:ext cx="314218" cy="51923"/>
            </a:xfrm>
            <a:custGeom>
              <a:avLst/>
              <a:gdLst/>
              <a:ahLst/>
              <a:cxnLst/>
              <a:rect l="l" t="t" r="r" b="b"/>
              <a:pathLst>
                <a:path w="6336" h="1047" extrusionOk="0">
                  <a:moveTo>
                    <a:pt x="4085" y="1"/>
                  </a:moveTo>
                  <a:cubicBezTo>
                    <a:pt x="3701" y="1"/>
                    <a:pt x="3238" y="39"/>
                    <a:pt x="2764" y="167"/>
                  </a:cubicBezTo>
                  <a:cubicBezTo>
                    <a:pt x="1582" y="473"/>
                    <a:pt x="0" y="712"/>
                    <a:pt x="467" y="792"/>
                  </a:cubicBezTo>
                  <a:cubicBezTo>
                    <a:pt x="878" y="860"/>
                    <a:pt x="1989" y="1047"/>
                    <a:pt x="3001" y="1047"/>
                  </a:cubicBezTo>
                  <a:cubicBezTo>
                    <a:pt x="3164" y="1047"/>
                    <a:pt x="3325" y="1042"/>
                    <a:pt x="3481" y="1031"/>
                  </a:cubicBezTo>
                  <a:cubicBezTo>
                    <a:pt x="4584" y="951"/>
                    <a:pt x="6336" y="735"/>
                    <a:pt x="6256" y="587"/>
                  </a:cubicBezTo>
                  <a:cubicBezTo>
                    <a:pt x="6181" y="447"/>
                    <a:pt x="5330" y="83"/>
                    <a:pt x="5096" y="83"/>
                  </a:cubicBezTo>
                  <a:cubicBezTo>
                    <a:pt x="5082" y="83"/>
                    <a:pt x="5071" y="84"/>
                    <a:pt x="5062" y="86"/>
                  </a:cubicBezTo>
                  <a:cubicBezTo>
                    <a:pt x="5062" y="86"/>
                    <a:pt x="4661" y="1"/>
                    <a:pt x="4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6"/>
            <p:cNvSpPr/>
            <p:nvPr/>
          </p:nvSpPr>
          <p:spPr>
            <a:xfrm>
              <a:off x="757397" y="4999083"/>
              <a:ext cx="150612" cy="25887"/>
            </a:xfrm>
            <a:custGeom>
              <a:avLst/>
              <a:gdLst/>
              <a:ahLst/>
              <a:cxnLst/>
              <a:rect l="l" t="t" r="r" b="b"/>
              <a:pathLst>
                <a:path w="3037" h="522" extrusionOk="0">
                  <a:moveTo>
                    <a:pt x="2327" y="1"/>
                  </a:moveTo>
                  <a:cubicBezTo>
                    <a:pt x="2304" y="1"/>
                    <a:pt x="2281" y="2"/>
                    <a:pt x="2259" y="6"/>
                  </a:cubicBezTo>
                  <a:cubicBezTo>
                    <a:pt x="2259" y="6"/>
                    <a:pt x="1428" y="6"/>
                    <a:pt x="894" y="97"/>
                  </a:cubicBezTo>
                  <a:cubicBezTo>
                    <a:pt x="706" y="125"/>
                    <a:pt x="529" y="130"/>
                    <a:pt x="386" y="130"/>
                  </a:cubicBezTo>
                  <a:cubicBezTo>
                    <a:pt x="326" y="130"/>
                    <a:pt x="272" y="129"/>
                    <a:pt x="226" y="129"/>
                  </a:cubicBezTo>
                  <a:cubicBezTo>
                    <a:pt x="69" y="129"/>
                    <a:pt x="1" y="137"/>
                    <a:pt x="86" y="211"/>
                  </a:cubicBezTo>
                  <a:cubicBezTo>
                    <a:pt x="268" y="359"/>
                    <a:pt x="712" y="507"/>
                    <a:pt x="1246" y="507"/>
                  </a:cubicBezTo>
                  <a:cubicBezTo>
                    <a:pt x="1515" y="507"/>
                    <a:pt x="1835" y="521"/>
                    <a:pt x="2121" y="521"/>
                  </a:cubicBezTo>
                  <a:cubicBezTo>
                    <a:pt x="2405" y="521"/>
                    <a:pt x="2657" y="507"/>
                    <a:pt x="2793" y="450"/>
                  </a:cubicBezTo>
                  <a:cubicBezTo>
                    <a:pt x="3037" y="333"/>
                    <a:pt x="2640" y="1"/>
                    <a:pt x="2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6"/>
            <p:cNvSpPr/>
            <p:nvPr/>
          </p:nvSpPr>
          <p:spPr>
            <a:xfrm>
              <a:off x="842847" y="4910509"/>
              <a:ext cx="435472" cy="52122"/>
            </a:xfrm>
            <a:custGeom>
              <a:avLst/>
              <a:gdLst/>
              <a:ahLst/>
              <a:cxnLst/>
              <a:rect l="l" t="t" r="r" b="b"/>
              <a:pathLst>
                <a:path w="8781" h="1051" extrusionOk="0">
                  <a:moveTo>
                    <a:pt x="6000" y="1"/>
                  </a:moveTo>
                  <a:cubicBezTo>
                    <a:pt x="5948" y="1"/>
                    <a:pt x="5904" y="3"/>
                    <a:pt x="5869" y="7"/>
                  </a:cubicBezTo>
                  <a:cubicBezTo>
                    <a:pt x="5869" y="7"/>
                    <a:pt x="4709" y="155"/>
                    <a:pt x="3265" y="223"/>
                  </a:cubicBezTo>
                  <a:cubicBezTo>
                    <a:pt x="1810" y="280"/>
                    <a:pt x="888" y="303"/>
                    <a:pt x="445" y="450"/>
                  </a:cubicBezTo>
                  <a:cubicBezTo>
                    <a:pt x="1" y="599"/>
                    <a:pt x="615" y="872"/>
                    <a:pt x="1866" y="962"/>
                  </a:cubicBezTo>
                  <a:cubicBezTo>
                    <a:pt x="2657" y="1020"/>
                    <a:pt x="3375" y="1050"/>
                    <a:pt x="4123" y="1050"/>
                  </a:cubicBezTo>
                  <a:cubicBezTo>
                    <a:pt x="4559" y="1050"/>
                    <a:pt x="5006" y="1040"/>
                    <a:pt x="5483" y="1019"/>
                  </a:cubicBezTo>
                  <a:cubicBezTo>
                    <a:pt x="6791" y="962"/>
                    <a:pt x="6973" y="1019"/>
                    <a:pt x="7530" y="872"/>
                  </a:cubicBezTo>
                  <a:cubicBezTo>
                    <a:pt x="8098" y="723"/>
                    <a:pt x="8781" y="746"/>
                    <a:pt x="8576" y="518"/>
                  </a:cubicBezTo>
                  <a:cubicBezTo>
                    <a:pt x="8377" y="299"/>
                    <a:pt x="6620" y="1"/>
                    <a:pt x="6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6"/>
            <p:cNvSpPr/>
            <p:nvPr/>
          </p:nvSpPr>
          <p:spPr>
            <a:xfrm>
              <a:off x="959045" y="4810875"/>
              <a:ext cx="314764" cy="54353"/>
            </a:xfrm>
            <a:custGeom>
              <a:avLst/>
              <a:gdLst/>
              <a:ahLst/>
              <a:cxnLst/>
              <a:rect l="l" t="t" r="r" b="b"/>
              <a:pathLst>
                <a:path w="6347" h="1096" extrusionOk="0">
                  <a:moveTo>
                    <a:pt x="2770" y="0"/>
                  </a:moveTo>
                  <a:cubicBezTo>
                    <a:pt x="2428" y="0"/>
                    <a:pt x="2067" y="7"/>
                    <a:pt x="1752" y="25"/>
                  </a:cubicBezTo>
                  <a:cubicBezTo>
                    <a:pt x="797" y="94"/>
                    <a:pt x="410" y="94"/>
                    <a:pt x="205" y="207"/>
                  </a:cubicBezTo>
                  <a:cubicBezTo>
                    <a:pt x="1" y="333"/>
                    <a:pt x="172" y="412"/>
                    <a:pt x="922" y="503"/>
                  </a:cubicBezTo>
                  <a:cubicBezTo>
                    <a:pt x="1661" y="594"/>
                    <a:pt x="2525" y="708"/>
                    <a:pt x="3822" y="890"/>
                  </a:cubicBezTo>
                  <a:cubicBezTo>
                    <a:pt x="4714" y="1014"/>
                    <a:pt x="5161" y="1096"/>
                    <a:pt x="5478" y="1096"/>
                  </a:cubicBezTo>
                  <a:cubicBezTo>
                    <a:pt x="5626" y="1096"/>
                    <a:pt x="5746" y="1078"/>
                    <a:pt x="5869" y="1038"/>
                  </a:cubicBezTo>
                  <a:cubicBezTo>
                    <a:pt x="6256" y="924"/>
                    <a:pt x="6347" y="799"/>
                    <a:pt x="6256" y="708"/>
                  </a:cubicBezTo>
                  <a:cubicBezTo>
                    <a:pt x="6169" y="632"/>
                    <a:pt x="4700" y="22"/>
                    <a:pt x="4129" y="22"/>
                  </a:cubicBezTo>
                  <a:cubicBezTo>
                    <a:pt x="4105" y="22"/>
                    <a:pt x="4082" y="23"/>
                    <a:pt x="4061" y="25"/>
                  </a:cubicBezTo>
                  <a:cubicBezTo>
                    <a:pt x="4061" y="25"/>
                    <a:pt x="3455" y="0"/>
                    <a:pt x="2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6"/>
            <p:cNvSpPr/>
            <p:nvPr/>
          </p:nvSpPr>
          <p:spPr>
            <a:xfrm>
              <a:off x="961872" y="5012127"/>
              <a:ext cx="167573" cy="25243"/>
            </a:xfrm>
            <a:custGeom>
              <a:avLst/>
              <a:gdLst/>
              <a:ahLst/>
              <a:cxnLst/>
              <a:rect l="l" t="t" r="r" b="b"/>
              <a:pathLst>
                <a:path w="3379" h="509" extrusionOk="0">
                  <a:moveTo>
                    <a:pt x="2356" y="1"/>
                  </a:moveTo>
                  <a:cubicBezTo>
                    <a:pt x="2109" y="1"/>
                    <a:pt x="1736" y="8"/>
                    <a:pt x="1308" y="39"/>
                  </a:cubicBezTo>
                  <a:cubicBezTo>
                    <a:pt x="535" y="96"/>
                    <a:pt x="115" y="187"/>
                    <a:pt x="57" y="278"/>
                  </a:cubicBezTo>
                  <a:cubicBezTo>
                    <a:pt x="1" y="369"/>
                    <a:pt x="649" y="448"/>
                    <a:pt x="1570" y="448"/>
                  </a:cubicBezTo>
                  <a:cubicBezTo>
                    <a:pt x="2154" y="448"/>
                    <a:pt x="2633" y="508"/>
                    <a:pt x="2935" y="508"/>
                  </a:cubicBezTo>
                  <a:cubicBezTo>
                    <a:pt x="3108" y="508"/>
                    <a:pt x="3223" y="488"/>
                    <a:pt x="3265" y="426"/>
                  </a:cubicBezTo>
                  <a:cubicBezTo>
                    <a:pt x="3378" y="244"/>
                    <a:pt x="2673" y="5"/>
                    <a:pt x="2673" y="5"/>
                  </a:cubicBezTo>
                  <a:cubicBezTo>
                    <a:pt x="2673" y="5"/>
                    <a:pt x="2555" y="1"/>
                    <a:pt x="2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6"/>
            <p:cNvSpPr/>
            <p:nvPr/>
          </p:nvSpPr>
          <p:spPr>
            <a:xfrm>
              <a:off x="732303" y="5082153"/>
              <a:ext cx="536888" cy="70620"/>
            </a:xfrm>
            <a:custGeom>
              <a:avLst/>
              <a:gdLst/>
              <a:ahLst/>
              <a:cxnLst/>
              <a:rect l="l" t="t" r="r" b="b"/>
              <a:pathLst>
                <a:path w="10826" h="1424" extrusionOk="0">
                  <a:moveTo>
                    <a:pt x="4097" y="1"/>
                  </a:moveTo>
                  <a:cubicBezTo>
                    <a:pt x="4025" y="1"/>
                    <a:pt x="3963" y="5"/>
                    <a:pt x="3913" y="15"/>
                  </a:cubicBezTo>
                  <a:cubicBezTo>
                    <a:pt x="3322" y="140"/>
                    <a:pt x="2434" y="322"/>
                    <a:pt x="2014" y="401"/>
                  </a:cubicBezTo>
                  <a:cubicBezTo>
                    <a:pt x="1605" y="492"/>
                    <a:pt x="1" y="822"/>
                    <a:pt x="501" y="913"/>
                  </a:cubicBezTo>
                  <a:cubicBezTo>
                    <a:pt x="1013" y="1004"/>
                    <a:pt x="569" y="1152"/>
                    <a:pt x="3003" y="1300"/>
                  </a:cubicBezTo>
                  <a:cubicBezTo>
                    <a:pt x="4445" y="1388"/>
                    <a:pt x="5440" y="1423"/>
                    <a:pt x="6133" y="1423"/>
                  </a:cubicBezTo>
                  <a:cubicBezTo>
                    <a:pt x="6605" y="1423"/>
                    <a:pt x="6938" y="1407"/>
                    <a:pt x="7177" y="1379"/>
                  </a:cubicBezTo>
                  <a:cubicBezTo>
                    <a:pt x="7327" y="1365"/>
                    <a:pt x="7480" y="1362"/>
                    <a:pt x="7636" y="1362"/>
                  </a:cubicBezTo>
                  <a:cubicBezTo>
                    <a:pt x="7741" y="1362"/>
                    <a:pt x="7848" y="1364"/>
                    <a:pt x="7956" y="1364"/>
                  </a:cubicBezTo>
                  <a:cubicBezTo>
                    <a:pt x="8332" y="1364"/>
                    <a:pt x="8727" y="1348"/>
                    <a:pt x="9145" y="1209"/>
                  </a:cubicBezTo>
                  <a:cubicBezTo>
                    <a:pt x="9850" y="970"/>
                    <a:pt x="10771" y="731"/>
                    <a:pt x="10805" y="618"/>
                  </a:cubicBezTo>
                  <a:cubicBezTo>
                    <a:pt x="10825" y="506"/>
                    <a:pt x="8748" y="216"/>
                    <a:pt x="8099" y="216"/>
                  </a:cubicBezTo>
                  <a:cubicBezTo>
                    <a:pt x="8017" y="216"/>
                    <a:pt x="7957" y="221"/>
                    <a:pt x="7928" y="231"/>
                  </a:cubicBezTo>
                  <a:cubicBezTo>
                    <a:pt x="7734" y="295"/>
                    <a:pt x="7481" y="320"/>
                    <a:pt x="7194" y="320"/>
                  </a:cubicBezTo>
                  <a:cubicBezTo>
                    <a:pt x="6171" y="320"/>
                    <a:pt x="4731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6"/>
            <p:cNvSpPr/>
            <p:nvPr/>
          </p:nvSpPr>
          <p:spPr>
            <a:xfrm>
              <a:off x="-145850" y="5131003"/>
              <a:ext cx="199709" cy="30847"/>
            </a:xfrm>
            <a:custGeom>
              <a:avLst/>
              <a:gdLst/>
              <a:ahLst/>
              <a:cxnLst/>
              <a:rect l="l" t="t" r="r" b="b"/>
              <a:pathLst>
                <a:path w="4027" h="622" extrusionOk="0">
                  <a:moveTo>
                    <a:pt x="2800" y="1"/>
                  </a:moveTo>
                  <a:cubicBezTo>
                    <a:pt x="2587" y="1"/>
                    <a:pt x="2313" y="16"/>
                    <a:pt x="2047" y="76"/>
                  </a:cubicBezTo>
                  <a:cubicBezTo>
                    <a:pt x="1479" y="190"/>
                    <a:pt x="0" y="190"/>
                    <a:pt x="296" y="338"/>
                  </a:cubicBezTo>
                  <a:cubicBezTo>
                    <a:pt x="554" y="466"/>
                    <a:pt x="1582" y="621"/>
                    <a:pt x="2346" y="621"/>
                  </a:cubicBezTo>
                  <a:cubicBezTo>
                    <a:pt x="2458" y="621"/>
                    <a:pt x="2564" y="618"/>
                    <a:pt x="2661" y="611"/>
                  </a:cubicBezTo>
                  <a:cubicBezTo>
                    <a:pt x="3435" y="554"/>
                    <a:pt x="4026" y="463"/>
                    <a:pt x="4026" y="338"/>
                  </a:cubicBezTo>
                  <a:cubicBezTo>
                    <a:pt x="4026" y="224"/>
                    <a:pt x="3195" y="19"/>
                    <a:pt x="3195" y="19"/>
                  </a:cubicBezTo>
                  <a:cubicBezTo>
                    <a:pt x="3195" y="19"/>
                    <a:pt x="3034" y="1"/>
                    <a:pt x="2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6" name="Google Shape;4026;p36"/>
          <p:cNvSpPr/>
          <p:nvPr/>
        </p:nvSpPr>
        <p:spPr>
          <a:xfrm rot="10800000" flipH="1">
            <a:off x="3579672" y="4934064"/>
            <a:ext cx="630886" cy="354614"/>
          </a:xfrm>
          <a:custGeom>
            <a:avLst/>
            <a:gdLst/>
            <a:ahLst/>
            <a:cxnLst/>
            <a:rect l="l" t="t" r="r" b="b"/>
            <a:pathLst>
              <a:path w="6684" h="3757" extrusionOk="0">
                <a:moveTo>
                  <a:pt x="1081" y="1"/>
                </a:moveTo>
                <a:cubicBezTo>
                  <a:pt x="589" y="1"/>
                  <a:pt x="236" y="96"/>
                  <a:pt x="172" y="326"/>
                </a:cubicBezTo>
                <a:cubicBezTo>
                  <a:pt x="1" y="985"/>
                  <a:pt x="1741" y="2464"/>
                  <a:pt x="3584" y="3158"/>
                </a:cubicBezTo>
                <a:cubicBezTo>
                  <a:pt x="4689" y="3584"/>
                  <a:pt x="5624" y="3756"/>
                  <a:pt x="6157" y="3756"/>
                </a:cubicBezTo>
                <a:cubicBezTo>
                  <a:pt x="6507" y="3756"/>
                  <a:pt x="6683" y="3682"/>
                  <a:pt x="6620" y="3556"/>
                </a:cubicBezTo>
                <a:cubicBezTo>
                  <a:pt x="6461" y="3237"/>
                  <a:pt x="6006" y="2509"/>
                  <a:pt x="6006" y="2509"/>
                </a:cubicBezTo>
                <a:cubicBezTo>
                  <a:pt x="6006" y="2509"/>
                  <a:pt x="5608" y="1338"/>
                  <a:pt x="4232" y="724"/>
                </a:cubicBezTo>
                <a:cubicBezTo>
                  <a:pt x="3335" y="320"/>
                  <a:pt x="1978" y="1"/>
                  <a:pt x="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36"/>
          <p:cNvSpPr/>
          <p:nvPr/>
        </p:nvSpPr>
        <p:spPr>
          <a:xfrm rot="9653878" flipH="1">
            <a:off x="1836947" y="5031714"/>
            <a:ext cx="740730" cy="159325"/>
          </a:xfrm>
          <a:custGeom>
            <a:avLst/>
            <a:gdLst/>
            <a:ahLst/>
            <a:cxnLst/>
            <a:rect l="l" t="t" r="r" b="b"/>
            <a:pathLst>
              <a:path w="7848" h="1688" extrusionOk="0">
                <a:moveTo>
                  <a:pt x="3829" y="1"/>
                </a:moveTo>
                <a:cubicBezTo>
                  <a:pt x="3441" y="1"/>
                  <a:pt x="3088" y="48"/>
                  <a:pt x="2810" y="166"/>
                </a:cubicBezTo>
                <a:cubicBezTo>
                  <a:pt x="1377" y="769"/>
                  <a:pt x="0" y="1349"/>
                  <a:pt x="945" y="1406"/>
                </a:cubicBezTo>
                <a:cubicBezTo>
                  <a:pt x="1679" y="1450"/>
                  <a:pt x="4567" y="1688"/>
                  <a:pt x="6171" y="1688"/>
                </a:cubicBezTo>
                <a:cubicBezTo>
                  <a:pt x="6655" y="1688"/>
                  <a:pt x="7022" y="1666"/>
                  <a:pt x="7177" y="1611"/>
                </a:cubicBezTo>
                <a:cubicBezTo>
                  <a:pt x="7848" y="1372"/>
                  <a:pt x="7620" y="803"/>
                  <a:pt x="7620" y="803"/>
                </a:cubicBezTo>
                <a:cubicBezTo>
                  <a:pt x="7620" y="803"/>
                  <a:pt x="5427" y="1"/>
                  <a:pt x="3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8" name="Google Shape;4028;p36"/>
          <p:cNvGrpSpPr/>
          <p:nvPr/>
        </p:nvGrpSpPr>
        <p:grpSpPr>
          <a:xfrm flipH="1">
            <a:off x="2836811" y="4816981"/>
            <a:ext cx="630845" cy="400008"/>
            <a:chOff x="3655213" y="4107473"/>
            <a:chExt cx="1811210" cy="1148458"/>
          </a:xfrm>
        </p:grpSpPr>
        <p:sp>
          <p:nvSpPr>
            <p:cNvPr id="4029" name="Google Shape;4029;p36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6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6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6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3" name="Google Shape;4033;p36"/>
          <p:cNvGrpSpPr/>
          <p:nvPr/>
        </p:nvGrpSpPr>
        <p:grpSpPr>
          <a:xfrm rot="7199921" flipH="1">
            <a:off x="5141055" y="-506310"/>
            <a:ext cx="1201638" cy="1066644"/>
            <a:chOff x="3152080" y="-2974023"/>
            <a:chExt cx="2103625" cy="1867300"/>
          </a:xfrm>
        </p:grpSpPr>
        <p:sp>
          <p:nvSpPr>
            <p:cNvPr id="4034" name="Google Shape;4034;p36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6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6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6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6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6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6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6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6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6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6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6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6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6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6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9" name="Google Shape;4049;p36"/>
          <p:cNvGrpSpPr/>
          <p:nvPr/>
        </p:nvGrpSpPr>
        <p:grpSpPr>
          <a:xfrm rot="1648274">
            <a:off x="-524942" y="1932646"/>
            <a:ext cx="1201607" cy="1066616"/>
            <a:chOff x="3152080" y="-2974023"/>
            <a:chExt cx="2103625" cy="1867300"/>
          </a:xfrm>
        </p:grpSpPr>
        <p:sp>
          <p:nvSpPr>
            <p:cNvPr id="4050" name="Google Shape;4050;p36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6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6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6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6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6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6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6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6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6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6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6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6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6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6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36"/>
          <p:cNvGrpSpPr/>
          <p:nvPr/>
        </p:nvGrpSpPr>
        <p:grpSpPr>
          <a:xfrm flipH="1">
            <a:off x="8637139" y="1092892"/>
            <a:ext cx="451663" cy="733508"/>
            <a:chOff x="-40380" y="2434052"/>
            <a:chExt cx="468190" cy="760270"/>
          </a:xfrm>
        </p:grpSpPr>
        <p:grpSp>
          <p:nvGrpSpPr>
            <p:cNvPr id="4066" name="Google Shape;4066;p36"/>
            <p:cNvGrpSpPr/>
            <p:nvPr/>
          </p:nvGrpSpPr>
          <p:grpSpPr>
            <a:xfrm>
              <a:off x="-40380" y="2434052"/>
              <a:ext cx="223565" cy="222074"/>
              <a:chOff x="-1315460" y="2736640"/>
              <a:chExt cx="412938" cy="410184"/>
            </a:xfrm>
          </p:grpSpPr>
          <p:sp>
            <p:nvSpPr>
              <p:cNvPr id="4067" name="Google Shape;4067;p36"/>
              <p:cNvSpPr/>
              <p:nvPr/>
            </p:nvSpPr>
            <p:spPr>
              <a:xfrm>
                <a:off x="-1315460" y="2736640"/>
                <a:ext cx="412938" cy="410184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5064" extrusionOk="0">
                    <a:moveTo>
                      <a:pt x="3331" y="0"/>
                    </a:moveTo>
                    <a:cubicBezTo>
                      <a:pt x="3272" y="0"/>
                      <a:pt x="3216" y="14"/>
                      <a:pt x="3162" y="42"/>
                    </a:cubicBezTo>
                    <a:cubicBezTo>
                      <a:pt x="3162" y="42"/>
                      <a:pt x="0" y="1930"/>
                      <a:pt x="114" y="2647"/>
                    </a:cubicBezTo>
                    <a:cubicBezTo>
                      <a:pt x="228" y="3375"/>
                      <a:pt x="284" y="3489"/>
                      <a:pt x="614" y="3875"/>
                    </a:cubicBezTo>
                    <a:cubicBezTo>
                      <a:pt x="944" y="4262"/>
                      <a:pt x="1502" y="4864"/>
                      <a:pt x="2331" y="4978"/>
                    </a:cubicBezTo>
                    <a:cubicBezTo>
                      <a:pt x="2747" y="5035"/>
                      <a:pt x="3136" y="5063"/>
                      <a:pt x="3470" y="5063"/>
                    </a:cubicBezTo>
                    <a:cubicBezTo>
                      <a:pt x="3805" y="5063"/>
                      <a:pt x="4083" y="5035"/>
                      <a:pt x="4277" y="4978"/>
                    </a:cubicBezTo>
                    <a:cubicBezTo>
                      <a:pt x="4663" y="4864"/>
                      <a:pt x="4879" y="3591"/>
                      <a:pt x="4993" y="2817"/>
                    </a:cubicBezTo>
                    <a:cubicBezTo>
                      <a:pt x="5098" y="2101"/>
                      <a:pt x="4063" y="0"/>
                      <a:pt x="33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36"/>
              <p:cNvSpPr/>
              <p:nvPr/>
            </p:nvSpPr>
            <p:spPr>
              <a:xfrm>
                <a:off x="-1157997" y="2834407"/>
                <a:ext cx="184356" cy="233847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887" extrusionOk="0">
                    <a:moveTo>
                      <a:pt x="1272" y="0"/>
                    </a:moveTo>
                    <a:cubicBezTo>
                      <a:pt x="840" y="0"/>
                      <a:pt x="525" y="324"/>
                      <a:pt x="387" y="507"/>
                    </a:cubicBezTo>
                    <a:cubicBezTo>
                      <a:pt x="217" y="723"/>
                      <a:pt x="1" y="1337"/>
                      <a:pt x="331" y="1724"/>
                    </a:cubicBezTo>
                    <a:cubicBezTo>
                      <a:pt x="649" y="2098"/>
                      <a:pt x="979" y="2887"/>
                      <a:pt x="1402" y="2887"/>
                    </a:cubicBezTo>
                    <a:cubicBezTo>
                      <a:pt x="1416" y="2887"/>
                      <a:pt x="1431" y="2886"/>
                      <a:pt x="1446" y="2884"/>
                    </a:cubicBezTo>
                    <a:cubicBezTo>
                      <a:pt x="1889" y="2828"/>
                      <a:pt x="1889" y="2384"/>
                      <a:pt x="1946" y="1940"/>
                    </a:cubicBezTo>
                    <a:cubicBezTo>
                      <a:pt x="1991" y="1496"/>
                      <a:pt x="2275" y="894"/>
                      <a:pt x="2162" y="780"/>
                    </a:cubicBezTo>
                    <a:cubicBezTo>
                      <a:pt x="2162" y="780"/>
                      <a:pt x="2219" y="280"/>
                      <a:pt x="1605" y="63"/>
                    </a:cubicBezTo>
                    <a:cubicBezTo>
                      <a:pt x="1487" y="19"/>
                      <a:pt x="1376" y="0"/>
                      <a:pt x="1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9" name="Google Shape;4069;p36"/>
            <p:cNvGrpSpPr/>
            <p:nvPr/>
          </p:nvGrpSpPr>
          <p:grpSpPr>
            <a:xfrm>
              <a:off x="201351" y="2615846"/>
              <a:ext cx="226459" cy="214794"/>
              <a:chOff x="-1643426" y="2452494"/>
              <a:chExt cx="418284" cy="396738"/>
            </a:xfrm>
          </p:grpSpPr>
          <p:sp>
            <p:nvSpPr>
              <p:cNvPr id="4070" name="Google Shape;4070;p36"/>
              <p:cNvSpPr/>
              <p:nvPr/>
            </p:nvSpPr>
            <p:spPr>
              <a:xfrm>
                <a:off x="-1643426" y="2452494"/>
                <a:ext cx="418284" cy="396738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4898" extrusionOk="0">
                    <a:moveTo>
                      <a:pt x="2689" y="1"/>
                    </a:moveTo>
                    <a:cubicBezTo>
                      <a:pt x="2294" y="1"/>
                      <a:pt x="1975" y="47"/>
                      <a:pt x="1888" y="173"/>
                    </a:cubicBezTo>
                    <a:cubicBezTo>
                      <a:pt x="1888" y="173"/>
                      <a:pt x="1058" y="1447"/>
                      <a:pt x="671" y="2220"/>
                    </a:cubicBezTo>
                    <a:cubicBezTo>
                      <a:pt x="284" y="3004"/>
                      <a:pt x="0" y="3607"/>
                      <a:pt x="284" y="4051"/>
                    </a:cubicBezTo>
                    <a:cubicBezTo>
                      <a:pt x="557" y="4495"/>
                      <a:pt x="1001" y="4608"/>
                      <a:pt x="1388" y="4778"/>
                    </a:cubicBezTo>
                    <a:cubicBezTo>
                      <a:pt x="1581" y="4858"/>
                      <a:pt x="1817" y="4898"/>
                      <a:pt x="2040" y="4898"/>
                    </a:cubicBezTo>
                    <a:cubicBezTo>
                      <a:pt x="2264" y="4898"/>
                      <a:pt x="2474" y="4858"/>
                      <a:pt x="2616" y="4778"/>
                    </a:cubicBezTo>
                    <a:cubicBezTo>
                      <a:pt x="2889" y="4608"/>
                      <a:pt x="4277" y="3664"/>
                      <a:pt x="4550" y="3221"/>
                    </a:cubicBezTo>
                    <a:cubicBezTo>
                      <a:pt x="4834" y="2777"/>
                      <a:pt x="5164" y="2163"/>
                      <a:pt x="5107" y="1560"/>
                    </a:cubicBezTo>
                    <a:cubicBezTo>
                      <a:pt x="5050" y="946"/>
                      <a:pt x="5164" y="388"/>
                      <a:pt x="4550" y="229"/>
                    </a:cubicBezTo>
                    <a:cubicBezTo>
                      <a:pt x="4176" y="124"/>
                      <a:pt x="3331" y="1"/>
                      <a:pt x="26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6"/>
              <p:cNvSpPr/>
              <p:nvPr/>
            </p:nvSpPr>
            <p:spPr>
              <a:xfrm>
                <a:off x="-1571580" y="2577881"/>
                <a:ext cx="176013" cy="169695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095" extrusionOk="0">
                    <a:moveTo>
                      <a:pt x="1174" y="1"/>
                    </a:moveTo>
                    <a:cubicBezTo>
                      <a:pt x="1108" y="1"/>
                      <a:pt x="1049" y="21"/>
                      <a:pt x="1001" y="69"/>
                    </a:cubicBezTo>
                    <a:cubicBezTo>
                      <a:pt x="1001" y="69"/>
                      <a:pt x="444" y="842"/>
                      <a:pt x="444" y="1115"/>
                    </a:cubicBezTo>
                    <a:cubicBezTo>
                      <a:pt x="444" y="1400"/>
                      <a:pt x="1" y="1946"/>
                      <a:pt x="398" y="2059"/>
                    </a:cubicBezTo>
                    <a:cubicBezTo>
                      <a:pt x="479" y="2083"/>
                      <a:pt x="570" y="2095"/>
                      <a:pt x="664" y="2095"/>
                    </a:cubicBezTo>
                    <a:cubicBezTo>
                      <a:pt x="1021" y="2095"/>
                      <a:pt x="1436" y="1933"/>
                      <a:pt x="1616" y="1673"/>
                    </a:cubicBezTo>
                    <a:cubicBezTo>
                      <a:pt x="1831" y="1343"/>
                      <a:pt x="2172" y="899"/>
                      <a:pt x="1945" y="569"/>
                    </a:cubicBezTo>
                    <a:cubicBezTo>
                      <a:pt x="1774" y="299"/>
                      <a:pt x="1425" y="1"/>
                      <a:pt x="1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2" name="Google Shape;4072;p36"/>
            <p:cNvGrpSpPr/>
            <p:nvPr/>
          </p:nvGrpSpPr>
          <p:grpSpPr>
            <a:xfrm>
              <a:off x="-2920" y="2733549"/>
              <a:ext cx="148663" cy="265445"/>
              <a:chOff x="-803301" y="2780542"/>
              <a:chExt cx="274590" cy="490293"/>
            </a:xfrm>
          </p:grpSpPr>
          <p:sp>
            <p:nvSpPr>
              <p:cNvPr id="4073" name="Google Shape;4073;p36"/>
              <p:cNvSpPr/>
              <p:nvPr/>
            </p:nvSpPr>
            <p:spPr>
              <a:xfrm>
                <a:off x="-803301" y="2780542"/>
                <a:ext cx="274590" cy="490293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6053" extrusionOk="0">
                    <a:moveTo>
                      <a:pt x="2275" y="1"/>
                    </a:moveTo>
                    <a:cubicBezTo>
                      <a:pt x="2275" y="1"/>
                      <a:pt x="330" y="558"/>
                      <a:pt x="274" y="1172"/>
                    </a:cubicBezTo>
                    <a:cubicBezTo>
                      <a:pt x="228" y="1775"/>
                      <a:pt x="1" y="2060"/>
                      <a:pt x="57" y="2992"/>
                    </a:cubicBezTo>
                    <a:cubicBezTo>
                      <a:pt x="115" y="3936"/>
                      <a:pt x="1331" y="5937"/>
                      <a:pt x="1831" y="6051"/>
                    </a:cubicBezTo>
                    <a:cubicBezTo>
                      <a:pt x="1838" y="6052"/>
                      <a:pt x="1844" y="6053"/>
                      <a:pt x="1850" y="6053"/>
                    </a:cubicBezTo>
                    <a:cubicBezTo>
                      <a:pt x="2358" y="6053"/>
                      <a:pt x="3390" y="2002"/>
                      <a:pt x="3390" y="2002"/>
                    </a:cubicBezTo>
                    <a:lnTo>
                      <a:pt x="22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6"/>
              <p:cNvSpPr/>
              <p:nvPr/>
            </p:nvSpPr>
            <p:spPr>
              <a:xfrm>
                <a:off x="-748950" y="2915082"/>
                <a:ext cx="116154" cy="20371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515" extrusionOk="0">
                    <a:moveTo>
                      <a:pt x="1274" y="0"/>
                    </a:moveTo>
                    <a:cubicBezTo>
                      <a:pt x="1274" y="0"/>
                      <a:pt x="387" y="228"/>
                      <a:pt x="273" y="672"/>
                    </a:cubicBezTo>
                    <a:cubicBezTo>
                      <a:pt x="160" y="1115"/>
                      <a:pt x="0" y="1672"/>
                      <a:pt x="217" y="2002"/>
                    </a:cubicBezTo>
                    <a:cubicBezTo>
                      <a:pt x="383" y="2243"/>
                      <a:pt x="664" y="2514"/>
                      <a:pt x="910" y="2514"/>
                    </a:cubicBezTo>
                    <a:cubicBezTo>
                      <a:pt x="1001" y="2514"/>
                      <a:pt x="1087" y="2477"/>
                      <a:pt x="1160" y="2388"/>
                    </a:cubicBezTo>
                    <a:cubicBezTo>
                      <a:pt x="1433" y="2059"/>
                      <a:pt x="1274" y="0"/>
                      <a:pt x="1274" y="0"/>
                    </a:cubicBezTo>
                    <a:close/>
                  </a:path>
                </a:pathLst>
              </a:custGeom>
              <a:solidFill>
                <a:srgbClr val="200F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5" name="Google Shape;4075;p36"/>
            <p:cNvGrpSpPr/>
            <p:nvPr/>
          </p:nvGrpSpPr>
          <p:grpSpPr>
            <a:xfrm>
              <a:off x="202796" y="2894928"/>
              <a:ext cx="223566" cy="299394"/>
              <a:chOff x="-1090687" y="2240600"/>
              <a:chExt cx="337203" cy="451575"/>
            </a:xfrm>
          </p:grpSpPr>
          <p:sp>
            <p:nvSpPr>
              <p:cNvPr id="4076" name="Google Shape;4076;p36"/>
              <p:cNvSpPr/>
              <p:nvPr/>
            </p:nvSpPr>
            <p:spPr>
              <a:xfrm>
                <a:off x="-1090687" y="2240600"/>
                <a:ext cx="337203" cy="451575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5575" extrusionOk="0">
                    <a:moveTo>
                      <a:pt x="2362" y="1"/>
                    </a:moveTo>
                    <a:cubicBezTo>
                      <a:pt x="2204" y="1"/>
                      <a:pt x="2060" y="56"/>
                      <a:pt x="1945" y="184"/>
                    </a:cubicBezTo>
                    <a:cubicBezTo>
                      <a:pt x="1945" y="184"/>
                      <a:pt x="0" y="1571"/>
                      <a:pt x="0" y="1902"/>
                    </a:cubicBezTo>
                    <a:cubicBezTo>
                      <a:pt x="0" y="2231"/>
                      <a:pt x="114" y="2948"/>
                      <a:pt x="114" y="3289"/>
                    </a:cubicBezTo>
                    <a:cubicBezTo>
                      <a:pt x="114" y="3619"/>
                      <a:pt x="443" y="4449"/>
                      <a:pt x="1001" y="4733"/>
                    </a:cubicBezTo>
                    <a:cubicBezTo>
                      <a:pt x="1519" y="4987"/>
                      <a:pt x="2607" y="5574"/>
                      <a:pt x="3113" y="5574"/>
                    </a:cubicBezTo>
                    <a:cubicBezTo>
                      <a:pt x="3152" y="5574"/>
                      <a:pt x="3187" y="5571"/>
                      <a:pt x="3219" y="5564"/>
                    </a:cubicBezTo>
                    <a:cubicBezTo>
                      <a:pt x="3663" y="5450"/>
                      <a:pt x="3878" y="4779"/>
                      <a:pt x="3935" y="3790"/>
                    </a:cubicBezTo>
                    <a:cubicBezTo>
                      <a:pt x="3992" y="2789"/>
                      <a:pt x="4163" y="1788"/>
                      <a:pt x="3822" y="1128"/>
                    </a:cubicBezTo>
                    <a:cubicBezTo>
                      <a:pt x="3568" y="611"/>
                      <a:pt x="2889" y="1"/>
                      <a:pt x="2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6"/>
              <p:cNvSpPr/>
              <p:nvPr/>
            </p:nvSpPr>
            <p:spPr>
              <a:xfrm>
                <a:off x="-964490" y="2319574"/>
                <a:ext cx="138186" cy="181116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236" extrusionOk="0">
                    <a:moveTo>
                      <a:pt x="1009" y="0"/>
                    </a:moveTo>
                    <a:cubicBezTo>
                      <a:pt x="953" y="0"/>
                      <a:pt x="893" y="12"/>
                      <a:pt x="831" y="40"/>
                    </a:cubicBezTo>
                    <a:cubicBezTo>
                      <a:pt x="444" y="199"/>
                      <a:pt x="103" y="540"/>
                      <a:pt x="46" y="869"/>
                    </a:cubicBezTo>
                    <a:cubicBezTo>
                      <a:pt x="0" y="1200"/>
                      <a:pt x="387" y="1973"/>
                      <a:pt x="1046" y="2200"/>
                    </a:cubicBezTo>
                    <a:cubicBezTo>
                      <a:pt x="1122" y="2225"/>
                      <a:pt x="1188" y="2236"/>
                      <a:pt x="1246" y="2236"/>
                    </a:cubicBezTo>
                    <a:cubicBezTo>
                      <a:pt x="1706" y="2236"/>
                      <a:pt x="1661" y="1543"/>
                      <a:pt x="1661" y="1200"/>
                    </a:cubicBezTo>
                    <a:cubicBezTo>
                      <a:pt x="1661" y="813"/>
                      <a:pt x="1490" y="313"/>
                      <a:pt x="1490" y="313"/>
                    </a:cubicBezTo>
                    <a:cubicBezTo>
                      <a:pt x="1490" y="313"/>
                      <a:pt x="1298" y="0"/>
                      <a:pt x="10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p37"/>
          <p:cNvSpPr/>
          <p:nvPr/>
        </p:nvSpPr>
        <p:spPr>
          <a:xfrm rot="5822929">
            <a:off x="4279146" y="4459590"/>
            <a:ext cx="1201603" cy="1688754"/>
          </a:xfrm>
          <a:custGeom>
            <a:avLst/>
            <a:gdLst/>
            <a:ahLst/>
            <a:cxnLst/>
            <a:rect l="l" t="t" r="r" b="b"/>
            <a:pathLst>
              <a:path w="11556" h="16241" extrusionOk="0">
                <a:moveTo>
                  <a:pt x="11385" y="0"/>
                </a:moveTo>
                <a:cubicBezTo>
                  <a:pt x="11385" y="0"/>
                  <a:pt x="10965" y="285"/>
                  <a:pt x="10760" y="330"/>
                </a:cubicBezTo>
                <a:cubicBezTo>
                  <a:pt x="10543" y="376"/>
                  <a:pt x="9247" y="1081"/>
                  <a:pt x="8372" y="1126"/>
                </a:cubicBezTo>
                <a:cubicBezTo>
                  <a:pt x="7495" y="1172"/>
                  <a:pt x="7905" y="1331"/>
                  <a:pt x="7154" y="1718"/>
                </a:cubicBezTo>
                <a:cubicBezTo>
                  <a:pt x="6404" y="2093"/>
                  <a:pt x="6029" y="2173"/>
                  <a:pt x="5278" y="2218"/>
                </a:cubicBezTo>
                <a:cubicBezTo>
                  <a:pt x="4516" y="2252"/>
                  <a:pt x="4356" y="2468"/>
                  <a:pt x="3310" y="3014"/>
                </a:cubicBezTo>
                <a:cubicBezTo>
                  <a:pt x="2264" y="3560"/>
                  <a:pt x="1093" y="4140"/>
                  <a:pt x="1093" y="4140"/>
                </a:cubicBezTo>
                <a:cubicBezTo>
                  <a:pt x="1093" y="4140"/>
                  <a:pt x="1593" y="6153"/>
                  <a:pt x="1422" y="6528"/>
                </a:cubicBezTo>
                <a:cubicBezTo>
                  <a:pt x="1252" y="6904"/>
                  <a:pt x="1" y="11840"/>
                  <a:pt x="1" y="11840"/>
                </a:cubicBezTo>
                <a:lnTo>
                  <a:pt x="80" y="12727"/>
                </a:lnTo>
                <a:cubicBezTo>
                  <a:pt x="80" y="12727"/>
                  <a:pt x="2094" y="14478"/>
                  <a:pt x="3094" y="14820"/>
                </a:cubicBezTo>
                <a:cubicBezTo>
                  <a:pt x="4106" y="15149"/>
                  <a:pt x="4436" y="15104"/>
                  <a:pt x="5357" y="15399"/>
                </a:cubicBezTo>
                <a:cubicBezTo>
                  <a:pt x="5819" y="15547"/>
                  <a:pt x="6112" y="15579"/>
                  <a:pt x="6447" y="15579"/>
                </a:cubicBezTo>
                <a:cubicBezTo>
                  <a:pt x="6691" y="15579"/>
                  <a:pt x="6958" y="15562"/>
                  <a:pt x="7328" y="15562"/>
                </a:cubicBezTo>
                <a:cubicBezTo>
                  <a:pt x="7463" y="15562"/>
                  <a:pt x="7613" y="15564"/>
                  <a:pt x="7780" y="15570"/>
                </a:cubicBezTo>
                <a:cubicBezTo>
                  <a:pt x="9042" y="15604"/>
                  <a:pt x="8792" y="15604"/>
                  <a:pt x="9793" y="15866"/>
                </a:cubicBezTo>
                <a:cubicBezTo>
                  <a:pt x="10794" y="16116"/>
                  <a:pt x="11556" y="16241"/>
                  <a:pt x="11556" y="16241"/>
                </a:cubicBezTo>
                <a:lnTo>
                  <a:pt x="113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0" name="Google Shape;4080;p37"/>
          <p:cNvGrpSpPr/>
          <p:nvPr/>
        </p:nvGrpSpPr>
        <p:grpSpPr>
          <a:xfrm rot="10800000">
            <a:off x="7088797" y="3089152"/>
            <a:ext cx="2203418" cy="2509019"/>
            <a:chOff x="5076050" y="2494226"/>
            <a:chExt cx="2203418" cy="2509019"/>
          </a:xfrm>
        </p:grpSpPr>
        <p:sp>
          <p:nvSpPr>
            <p:cNvPr id="4081" name="Google Shape;4081;p37"/>
            <p:cNvSpPr/>
            <p:nvPr/>
          </p:nvSpPr>
          <p:spPr>
            <a:xfrm>
              <a:off x="5076050" y="2494226"/>
              <a:ext cx="2203418" cy="2509019"/>
            </a:xfrm>
            <a:custGeom>
              <a:avLst/>
              <a:gdLst/>
              <a:ahLst/>
              <a:cxnLst/>
              <a:rect l="l" t="t" r="r" b="b"/>
              <a:pathLst>
                <a:path w="15992" h="18210" extrusionOk="0">
                  <a:moveTo>
                    <a:pt x="13273" y="0"/>
                  </a:moveTo>
                  <a:lnTo>
                    <a:pt x="10930" y="455"/>
                  </a:lnTo>
                  <a:cubicBezTo>
                    <a:pt x="10930" y="455"/>
                    <a:pt x="10088" y="705"/>
                    <a:pt x="9463" y="922"/>
                  </a:cubicBezTo>
                  <a:cubicBezTo>
                    <a:pt x="8837" y="1127"/>
                    <a:pt x="8371" y="1172"/>
                    <a:pt x="7462" y="1297"/>
                  </a:cubicBezTo>
                  <a:cubicBezTo>
                    <a:pt x="6540" y="1422"/>
                    <a:pt x="6324" y="1251"/>
                    <a:pt x="5152" y="1502"/>
                  </a:cubicBezTo>
                  <a:cubicBezTo>
                    <a:pt x="5141" y="1513"/>
                    <a:pt x="5130" y="1513"/>
                    <a:pt x="5119" y="1513"/>
                  </a:cubicBezTo>
                  <a:cubicBezTo>
                    <a:pt x="4925" y="1559"/>
                    <a:pt x="4755" y="1593"/>
                    <a:pt x="4606" y="1627"/>
                  </a:cubicBezTo>
                  <a:cubicBezTo>
                    <a:pt x="4505" y="1650"/>
                    <a:pt x="4414" y="1673"/>
                    <a:pt x="4323" y="1695"/>
                  </a:cubicBezTo>
                  <a:cubicBezTo>
                    <a:pt x="4242" y="1718"/>
                    <a:pt x="4163" y="1729"/>
                    <a:pt x="4095" y="1752"/>
                  </a:cubicBezTo>
                  <a:cubicBezTo>
                    <a:pt x="3936" y="1786"/>
                    <a:pt x="3799" y="1820"/>
                    <a:pt x="3674" y="1843"/>
                  </a:cubicBezTo>
                  <a:lnTo>
                    <a:pt x="3367" y="1877"/>
                  </a:lnTo>
                  <a:cubicBezTo>
                    <a:pt x="3299" y="1883"/>
                    <a:pt x="3231" y="1886"/>
                    <a:pt x="3160" y="1886"/>
                  </a:cubicBezTo>
                  <a:cubicBezTo>
                    <a:pt x="3089" y="1886"/>
                    <a:pt x="3015" y="1883"/>
                    <a:pt x="2935" y="1877"/>
                  </a:cubicBezTo>
                  <a:cubicBezTo>
                    <a:pt x="2264" y="1843"/>
                    <a:pt x="171" y="1797"/>
                    <a:pt x="171" y="1797"/>
                  </a:cubicBezTo>
                  <a:lnTo>
                    <a:pt x="137" y="5232"/>
                  </a:lnTo>
                  <a:lnTo>
                    <a:pt x="125" y="5664"/>
                  </a:lnTo>
                  <a:lnTo>
                    <a:pt x="103" y="8292"/>
                  </a:lnTo>
                  <a:lnTo>
                    <a:pt x="92" y="8826"/>
                  </a:lnTo>
                  <a:lnTo>
                    <a:pt x="80" y="9293"/>
                  </a:lnTo>
                  <a:lnTo>
                    <a:pt x="80" y="9850"/>
                  </a:lnTo>
                  <a:lnTo>
                    <a:pt x="69" y="10339"/>
                  </a:lnTo>
                  <a:lnTo>
                    <a:pt x="69" y="10885"/>
                  </a:lnTo>
                  <a:lnTo>
                    <a:pt x="46" y="12556"/>
                  </a:lnTo>
                  <a:lnTo>
                    <a:pt x="34" y="14047"/>
                  </a:lnTo>
                  <a:lnTo>
                    <a:pt x="34" y="14547"/>
                  </a:lnTo>
                  <a:lnTo>
                    <a:pt x="34" y="14934"/>
                  </a:lnTo>
                  <a:lnTo>
                    <a:pt x="24" y="15058"/>
                  </a:lnTo>
                  <a:lnTo>
                    <a:pt x="24" y="15491"/>
                  </a:lnTo>
                  <a:lnTo>
                    <a:pt x="24" y="16208"/>
                  </a:lnTo>
                  <a:lnTo>
                    <a:pt x="1" y="17914"/>
                  </a:lnTo>
                  <a:lnTo>
                    <a:pt x="1047" y="18209"/>
                  </a:lnTo>
                  <a:cubicBezTo>
                    <a:pt x="1047" y="18209"/>
                    <a:pt x="1434" y="17868"/>
                    <a:pt x="1684" y="17197"/>
                  </a:cubicBezTo>
                  <a:cubicBezTo>
                    <a:pt x="1934" y="16537"/>
                    <a:pt x="1968" y="16287"/>
                    <a:pt x="2389" y="15741"/>
                  </a:cubicBezTo>
                  <a:cubicBezTo>
                    <a:pt x="2809" y="15195"/>
                    <a:pt x="2184" y="14854"/>
                    <a:pt x="3481" y="14229"/>
                  </a:cubicBezTo>
                  <a:cubicBezTo>
                    <a:pt x="4777" y="13603"/>
                    <a:pt x="4402" y="14024"/>
                    <a:pt x="5323" y="13102"/>
                  </a:cubicBezTo>
                  <a:cubicBezTo>
                    <a:pt x="5357" y="13057"/>
                    <a:pt x="5403" y="13023"/>
                    <a:pt x="5437" y="12978"/>
                  </a:cubicBezTo>
                  <a:cubicBezTo>
                    <a:pt x="5585" y="12841"/>
                    <a:pt x="5698" y="12716"/>
                    <a:pt x="5801" y="12614"/>
                  </a:cubicBezTo>
                  <a:cubicBezTo>
                    <a:pt x="5880" y="12523"/>
                    <a:pt x="5960" y="12443"/>
                    <a:pt x="6017" y="12374"/>
                  </a:cubicBezTo>
                  <a:cubicBezTo>
                    <a:pt x="6153" y="12227"/>
                    <a:pt x="6256" y="12113"/>
                    <a:pt x="6358" y="11999"/>
                  </a:cubicBezTo>
                  <a:cubicBezTo>
                    <a:pt x="6403" y="11954"/>
                    <a:pt x="6461" y="11897"/>
                    <a:pt x="6506" y="11840"/>
                  </a:cubicBezTo>
                  <a:cubicBezTo>
                    <a:pt x="6574" y="11772"/>
                    <a:pt x="6631" y="11704"/>
                    <a:pt x="6711" y="11624"/>
                  </a:cubicBezTo>
                  <a:cubicBezTo>
                    <a:pt x="6734" y="11601"/>
                    <a:pt x="6756" y="11578"/>
                    <a:pt x="6790" y="11555"/>
                  </a:cubicBezTo>
                  <a:cubicBezTo>
                    <a:pt x="6881" y="11454"/>
                    <a:pt x="6984" y="11385"/>
                    <a:pt x="7075" y="11340"/>
                  </a:cubicBezTo>
                  <a:cubicBezTo>
                    <a:pt x="7131" y="11317"/>
                    <a:pt x="7177" y="11294"/>
                    <a:pt x="7234" y="11272"/>
                  </a:cubicBezTo>
                  <a:cubicBezTo>
                    <a:pt x="7575" y="11158"/>
                    <a:pt x="7939" y="11181"/>
                    <a:pt x="8462" y="10714"/>
                  </a:cubicBezTo>
                  <a:cubicBezTo>
                    <a:pt x="9213" y="10043"/>
                    <a:pt x="9509" y="9839"/>
                    <a:pt x="10305" y="9338"/>
                  </a:cubicBezTo>
                  <a:cubicBezTo>
                    <a:pt x="11101" y="8826"/>
                    <a:pt x="11135" y="9122"/>
                    <a:pt x="11897" y="8416"/>
                  </a:cubicBezTo>
                  <a:cubicBezTo>
                    <a:pt x="12648" y="7700"/>
                    <a:pt x="13523" y="7700"/>
                    <a:pt x="14069" y="7575"/>
                  </a:cubicBezTo>
                  <a:cubicBezTo>
                    <a:pt x="14615" y="7450"/>
                    <a:pt x="15616" y="6950"/>
                    <a:pt x="15616" y="6950"/>
                  </a:cubicBezTo>
                  <a:lnTo>
                    <a:pt x="15991" y="5358"/>
                  </a:lnTo>
                  <a:lnTo>
                    <a:pt x="15286" y="3640"/>
                  </a:lnTo>
                  <a:lnTo>
                    <a:pt x="15070" y="1797"/>
                  </a:lnTo>
                  <a:lnTo>
                    <a:pt x="14445" y="626"/>
                  </a:lnTo>
                  <a:lnTo>
                    <a:pt x="13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7"/>
            <p:cNvSpPr/>
            <p:nvPr/>
          </p:nvSpPr>
          <p:spPr>
            <a:xfrm>
              <a:off x="5152794" y="3132291"/>
              <a:ext cx="501528" cy="205158"/>
            </a:xfrm>
            <a:custGeom>
              <a:avLst/>
              <a:gdLst/>
              <a:ahLst/>
              <a:cxnLst/>
              <a:rect l="l" t="t" r="r" b="b"/>
              <a:pathLst>
                <a:path w="3640" h="1489" extrusionOk="0">
                  <a:moveTo>
                    <a:pt x="353" y="0"/>
                  </a:moveTo>
                  <a:cubicBezTo>
                    <a:pt x="132" y="0"/>
                    <a:pt x="1" y="32"/>
                    <a:pt x="1" y="32"/>
                  </a:cubicBezTo>
                  <a:cubicBezTo>
                    <a:pt x="1" y="32"/>
                    <a:pt x="410" y="442"/>
                    <a:pt x="1082" y="692"/>
                  </a:cubicBezTo>
                  <a:cubicBezTo>
                    <a:pt x="1752" y="942"/>
                    <a:pt x="1923" y="1033"/>
                    <a:pt x="2343" y="1159"/>
                  </a:cubicBezTo>
                  <a:cubicBezTo>
                    <a:pt x="2765" y="1283"/>
                    <a:pt x="3640" y="1488"/>
                    <a:pt x="3640" y="1488"/>
                  </a:cubicBezTo>
                  <a:cubicBezTo>
                    <a:pt x="3640" y="1488"/>
                    <a:pt x="2548" y="942"/>
                    <a:pt x="2093" y="692"/>
                  </a:cubicBezTo>
                  <a:cubicBezTo>
                    <a:pt x="1627" y="442"/>
                    <a:pt x="1456" y="192"/>
                    <a:pt x="922" y="67"/>
                  </a:cubicBezTo>
                  <a:cubicBezTo>
                    <a:pt x="699" y="16"/>
                    <a:pt x="505" y="0"/>
                    <a:pt x="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7"/>
            <p:cNvSpPr/>
            <p:nvPr/>
          </p:nvSpPr>
          <p:spPr>
            <a:xfrm>
              <a:off x="5550845" y="3135047"/>
              <a:ext cx="124004" cy="165201"/>
            </a:xfrm>
            <a:custGeom>
              <a:avLst/>
              <a:gdLst/>
              <a:ahLst/>
              <a:cxnLst/>
              <a:rect l="l" t="t" r="r" b="b"/>
              <a:pathLst>
                <a:path w="900" h="1199" extrusionOk="0">
                  <a:moveTo>
                    <a:pt x="51" y="1"/>
                  </a:moveTo>
                  <a:cubicBezTo>
                    <a:pt x="17" y="1"/>
                    <a:pt x="0" y="26"/>
                    <a:pt x="0" y="92"/>
                  </a:cubicBezTo>
                  <a:cubicBezTo>
                    <a:pt x="0" y="92"/>
                    <a:pt x="58" y="490"/>
                    <a:pt x="137" y="661"/>
                  </a:cubicBezTo>
                  <a:cubicBezTo>
                    <a:pt x="228" y="820"/>
                    <a:pt x="376" y="990"/>
                    <a:pt x="478" y="1059"/>
                  </a:cubicBezTo>
                  <a:cubicBezTo>
                    <a:pt x="563" y="1106"/>
                    <a:pt x="662" y="1199"/>
                    <a:pt x="733" y="1199"/>
                  </a:cubicBezTo>
                  <a:cubicBezTo>
                    <a:pt x="748" y="1199"/>
                    <a:pt x="762" y="1194"/>
                    <a:pt x="774" y="1184"/>
                  </a:cubicBezTo>
                  <a:cubicBezTo>
                    <a:pt x="831" y="1116"/>
                    <a:pt x="899" y="968"/>
                    <a:pt x="808" y="798"/>
                  </a:cubicBezTo>
                  <a:cubicBezTo>
                    <a:pt x="728" y="638"/>
                    <a:pt x="308" y="115"/>
                    <a:pt x="182" y="47"/>
                  </a:cubicBezTo>
                  <a:cubicBezTo>
                    <a:pt x="124" y="20"/>
                    <a:pt x="80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7"/>
            <p:cNvSpPr/>
            <p:nvPr/>
          </p:nvSpPr>
          <p:spPr>
            <a:xfrm>
              <a:off x="5400387" y="3038049"/>
              <a:ext cx="103612" cy="175397"/>
            </a:xfrm>
            <a:custGeom>
              <a:avLst/>
              <a:gdLst/>
              <a:ahLst/>
              <a:cxnLst/>
              <a:rect l="l" t="t" r="r" b="b"/>
              <a:pathLst>
                <a:path w="752" h="1273" extrusionOk="0">
                  <a:moveTo>
                    <a:pt x="149" y="0"/>
                  </a:moveTo>
                  <a:cubicBezTo>
                    <a:pt x="149" y="0"/>
                    <a:pt x="1" y="102"/>
                    <a:pt x="23" y="170"/>
                  </a:cubicBezTo>
                  <a:cubicBezTo>
                    <a:pt x="23" y="170"/>
                    <a:pt x="46" y="671"/>
                    <a:pt x="205" y="898"/>
                  </a:cubicBezTo>
                  <a:cubicBezTo>
                    <a:pt x="349" y="1089"/>
                    <a:pt x="516" y="1273"/>
                    <a:pt x="620" y="1273"/>
                  </a:cubicBezTo>
                  <a:cubicBezTo>
                    <a:pt x="640" y="1273"/>
                    <a:pt x="657" y="1266"/>
                    <a:pt x="672" y="1251"/>
                  </a:cubicBezTo>
                  <a:cubicBezTo>
                    <a:pt x="751" y="1171"/>
                    <a:pt x="751" y="751"/>
                    <a:pt x="672" y="580"/>
                  </a:cubicBezTo>
                  <a:cubicBezTo>
                    <a:pt x="581" y="42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7"/>
            <p:cNvSpPr/>
            <p:nvPr/>
          </p:nvSpPr>
          <p:spPr>
            <a:xfrm>
              <a:off x="5190409" y="3005670"/>
              <a:ext cx="172504" cy="124693"/>
            </a:xfrm>
            <a:custGeom>
              <a:avLst/>
              <a:gdLst/>
              <a:ahLst/>
              <a:cxnLst/>
              <a:rect l="l" t="t" r="r" b="b"/>
              <a:pathLst>
                <a:path w="1252" h="905" extrusionOk="0">
                  <a:moveTo>
                    <a:pt x="92" y="1"/>
                  </a:moveTo>
                  <a:cubicBezTo>
                    <a:pt x="38" y="1"/>
                    <a:pt x="3" y="13"/>
                    <a:pt x="1" y="41"/>
                  </a:cubicBezTo>
                  <a:cubicBezTo>
                    <a:pt x="1" y="41"/>
                    <a:pt x="160" y="440"/>
                    <a:pt x="387" y="565"/>
                  </a:cubicBezTo>
                  <a:cubicBezTo>
                    <a:pt x="592" y="672"/>
                    <a:pt x="1022" y="904"/>
                    <a:pt x="1162" y="904"/>
                  </a:cubicBezTo>
                  <a:cubicBezTo>
                    <a:pt x="1186" y="904"/>
                    <a:pt x="1201" y="898"/>
                    <a:pt x="1206" y="883"/>
                  </a:cubicBezTo>
                  <a:cubicBezTo>
                    <a:pt x="1252" y="781"/>
                    <a:pt x="910" y="314"/>
                    <a:pt x="774" y="213"/>
                  </a:cubicBezTo>
                  <a:cubicBezTo>
                    <a:pt x="660" y="133"/>
                    <a:pt x="271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7"/>
            <p:cNvSpPr/>
            <p:nvPr/>
          </p:nvSpPr>
          <p:spPr>
            <a:xfrm>
              <a:off x="5434833" y="3355635"/>
              <a:ext cx="207087" cy="68340"/>
            </a:xfrm>
            <a:custGeom>
              <a:avLst/>
              <a:gdLst/>
              <a:ahLst/>
              <a:cxnLst/>
              <a:rect l="l" t="t" r="r" b="b"/>
              <a:pathLst>
                <a:path w="1503" h="496" extrusionOk="0">
                  <a:moveTo>
                    <a:pt x="998" y="0"/>
                  </a:moveTo>
                  <a:cubicBezTo>
                    <a:pt x="913" y="0"/>
                    <a:pt x="831" y="4"/>
                    <a:pt x="774" y="15"/>
                  </a:cubicBezTo>
                  <a:cubicBezTo>
                    <a:pt x="604" y="61"/>
                    <a:pt x="205" y="163"/>
                    <a:pt x="104" y="266"/>
                  </a:cubicBezTo>
                  <a:cubicBezTo>
                    <a:pt x="1" y="368"/>
                    <a:pt x="149" y="459"/>
                    <a:pt x="319" y="481"/>
                  </a:cubicBezTo>
                  <a:cubicBezTo>
                    <a:pt x="374" y="489"/>
                    <a:pt x="469" y="496"/>
                    <a:pt x="577" y="496"/>
                  </a:cubicBezTo>
                  <a:cubicBezTo>
                    <a:pt x="781" y="496"/>
                    <a:pt x="1031" y="472"/>
                    <a:pt x="1150" y="390"/>
                  </a:cubicBezTo>
                  <a:cubicBezTo>
                    <a:pt x="1343" y="266"/>
                    <a:pt x="1502" y="38"/>
                    <a:pt x="1343" y="15"/>
                  </a:cubicBezTo>
                  <a:cubicBezTo>
                    <a:pt x="1343" y="15"/>
                    <a:pt x="1166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7"/>
            <p:cNvSpPr/>
            <p:nvPr/>
          </p:nvSpPr>
          <p:spPr>
            <a:xfrm>
              <a:off x="5209285" y="3304518"/>
              <a:ext cx="239879" cy="72474"/>
            </a:xfrm>
            <a:custGeom>
              <a:avLst/>
              <a:gdLst/>
              <a:ahLst/>
              <a:cxnLst/>
              <a:rect l="l" t="t" r="r" b="b"/>
              <a:pathLst>
                <a:path w="1741" h="526" extrusionOk="0">
                  <a:moveTo>
                    <a:pt x="1260" y="1"/>
                  </a:moveTo>
                  <a:cubicBezTo>
                    <a:pt x="1189" y="1"/>
                    <a:pt x="1100" y="3"/>
                    <a:pt x="990" y="11"/>
                  </a:cubicBezTo>
                  <a:cubicBezTo>
                    <a:pt x="649" y="33"/>
                    <a:pt x="490" y="11"/>
                    <a:pt x="364" y="113"/>
                  </a:cubicBezTo>
                  <a:cubicBezTo>
                    <a:pt x="239" y="215"/>
                    <a:pt x="0" y="329"/>
                    <a:pt x="91" y="409"/>
                  </a:cubicBezTo>
                  <a:cubicBezTo>
                    <a:pt x="153" y="471"/>
                    <a:pt x="408" y="526"/>
                    <a:pt x="705" y="526"/>
                  </a:cubicBezTo>
                  <a:cubicBezTo>
                    <a:pt x="790" y="526"/>
                    <a:pt x="879" y="521"/>
                    <a:pt x="967" y="511"/>
                  </a:cubicBezTo>
                  <a:cubicBezTo>
                    <a:pt x="1365" y="477"/>
                    <a:pt x="1615" y="409"/>
                    <a:pt x="1683" y="306"/>
                  </a:cubicBezTo>
                  <a:cubicBezTo>
                    <a:pt x="1741" y="204"/>
                    <a:pt x="1570" y="11"/>
                    <a:pt x="1468" y="11"/>
                  </a:cubicBezTo>
                  <a:cubicBezTo>
                    <a:pt x="1468" y="11"/>
                    <a:pt x="1402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7"/>
            <p:cNvSpPr/>
            <p:nvPr/>
          </p:nvSpPr>
          <p:spPr>
            <a:xfrm>
              <a:off x="5093273" y="3210276"/>
              <a:ext cx="174157" cy="77020"/>
            </a:xfrm>
            <a:custGeom>
              <a:avLst/>
              <a:gdLst/>
              <a:ahLst/>
              <a:cxnLst/>
              <a:rect l="l" t="t" r="r" b="b"/>
              <a:pathLst>
                <a:path w="1264" h="559" extrusionOk="0">
                  <a:moveTo>
                    <a:pt x="445" y="1"/>
                  </a:moveTo>
                  <a:cubicBezTo>
                    <a:pt x="433" y="1"/>
                    <a:pt x="422" y="1"/>
                    <a:pt x="410" y="1"/>
                  </a:cubicBezTo>
                  <a:cubicBezTo>
                    <a:pt x="273" y="12"/>
                    <a:pt x="137" y="24"/>
                    <a:pt x="12" y="35"/>
                  </a:cubicBezTo>
                  <a:lnTo>
                    <a:pt x="0" y="467"/>
                  </a:lnTo>
                  <a:cubicBezTo>
                    <a:pt x="210" y="520"/>
                    <a:pt x="440" y="559"/>
                    <a:pt x="618" y="559"/>
                  </a:cubicBezTo>
                  <a:cubicBezTo>
                    <a:pt x="672" y="559"/>
                    <a:pt x="721" y="555"/>
                    <a:pt x="763" y="547"/>
                  </a:cubicBezTo>
                  <a:cubicBezTo>
                    <a:pt x="1115" y="490"/>
                    <a:pt x="1263" y="490"/>
                    <a:pt x="1263" y="399"/>
                  </a:cubicBezTo>
                  <a:cubicBezTo>
                    <a:pt x="1263" y="320"/>
                    <a:pt x="1183" y="171"/>
                    <a:pt x="1036" y="149"/>
                  </a:cubicBezTo>
                  <a:cubicBezTo>
                    <a:pt x="1036" y="149"/>
                    <a:pt x="761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7"/>
            <p:cNvSpPr/>
            <p:nvPr/>
          </p:nvSpPr>
          <p:spPr>
            <a:xfrm>
              <a:off x="5710671" y="2702689"/>
              <a:ext cx="258756" cy="158312"/>
            </a:xfrm>
            <a:custGeom>
              <a:avLst/>
              <a:gdLst/>
              <a:ahLst/>
              <a:cxnLst/>
              <a:rect l="l" t="t" r="r" b="b"/>
              <a:pathLst>
                <a:path w="1878" h="1149" extrusionOk="0">
                  <a:moveTo>
                    <a:pt x="513" y="0"/>
                  </a:moveTo>
                  <a:cubicBezTo>
                    <a:pt x="319" y="46"/>
                    <a:pt x="149" y="80"/>
                    <a:pt x="0" y="114"/>
                  </a:cubicBezTo>
                  <a:cubicBezTo>
                    <a:pt x="364" y="433"/>
                    <a:pt x="490" y="706"/>
                    <a:pt x="979" y="921"/>
                  </a:cubicBezTo>
                  <a:cubicBezTo>
                    <a:pt x="1445" y="1139"/>
                    <a:pt x="1807" y="1149"/>
                    <a:pt x="1868" y="1149"/>
                  </a:cubicBezTo>
                  <a:cubicBezTo>
                    <a:pt x="1874" y="1149"/>
                    <a:pt x="1877" y="1149"/>
                    <a:pt x="1877" y="1149"/>
                  </a:cubicBezTo>
                  <a:cubicBezTo>
                    <a:pt x="1877" y="1149"/>
                    <a:pt x="1547" y="660"/>
                    <a:pt x="945" y="273"/>
                  </a:cubicBezTo>
                  <a:cubicBezTo>
                    <a:pt x="763" y="160"/>
                    <a:pt x="626" y="8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7"/>
            <p:cNvSpPr/>
            <p:nvPr/>
          </p:nvSpPr>
          <p:spPr>
            <a:xfrm>
              <a:off x="5539960" y="2748019"/>
              <a:ext cx="42299" cy="33481"/>
            </a:xfrm>
            <a:custGeom>
              <a:avLst/>
              <a:gdLst/>
              <a:ahLst/>
              <a:cxnLst/>
              <a:rect l="l" t="t" r="r" b="b"/>
              <a:pathLst>
                <a:path w="307" h="243" extrusionOk="0">
                  <a:moveTo>
                    <a:pt x="307" y="1"/>
                  </a:moveTo>
                  <a:lnTo>
                    <a:pt x="0" y="35"/>
                  </a:lnTo>
                  <a:cubicBezTo>
                    <a:pt x="46" y="104"/>
                    <a:pt x="79" y="149"/>
                    <a:pt x="102" y="172"/>
                  </a:cubicBezTo>
                  <a:cubicBezTo>
                    <a:pt x="162" y="214"/>
                    <a:pt x="206" y="243"/>
                    <a:pt x="238" y="243"/>
                  </a:cubicBezTo>
                  <a:cubicBezTo>
                    <a:pt x="267" y="243"/>
                    <a:pt x="285" y="219"/>
                    <a:pt x="296" y="160"/>
                  </a:cubicBezTo>
                  <a:cubicBezTo>
                    <a:pt x="296" y="160"/>
                    <a:pt x="307" y="92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7"/>
            <p:cNvSpPr/>
            <p:nvPr/>
          </p:nvSpPr>
          <p:spPr>
            <a:xfrm>
              <a:off x="5624558" y="2718258"/>
              <a:ext cx="94105" cy="185180"/>
            </a:xfrm>
            <a:custGeom>
              <a:avLst/>
              <a:gdLst/>
              <a:ahLst/>
              <a:cxnLst/>
              <a:rect l="l" t="t" r="r" b="b"/>
              <a:pathLst>
                <a:path w="683" h="1344" extrusionOk="0">
                  <a:moveTo>
                    <a:pt x="219" y="1"/>
                  </a:moveTo>
                  <a:cubicBezTo>
                    <a:pt x="206" y="1"/>
                    <a:pt x="194" y="4"/>
                    <a:pt x="182" y="12"/>
                  </a:cubicBezTo>
                  <a:cubicBezTo>
                    <a:pt x="91" y="80"/>
                    <a:pt x="0" y="490"/>
                    <a:pt x="57" y="672"/>
                  </a:cubicBezTo>
                  <a:cubicBezTo>
                    <a:pt x="102" y="854"/>
                    <a:pt x="455" y="1343"/>
                    <a:pt x="455" y="1343"/>
                  </a:cubicBezTo>
                  <a:cubicBezTo>
                    <a:pt x="455" y="1343"/>
                    <a:pt x="615" y="1275"/>
                    <a:pt x="603" y="1207"/>
                  </a:cubicBezTo>
                  <a:cubicBezTo>
                    <a:pt x="603" y="1207"/>
                    <a:pt x="683" y="706"/>
                    <a:pt x="569" y="456"/>
                  </a:cubicBezTo>
                  <a:cubicBezTo>
                    <a:pt x="458" y="224"/>
                    <a:pt x="320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7"/>
            <p:cNvSpPr/>
            <p:nvPr/>
          </p:nvSpPr>
          <p:spPr>
            <a:xfrm>
              <a:off x="5757655" y="2826141"/>
              <a:ext cx="150596" cy="152801"/>
            </a:xfrm>
            <a:custGeom>
              <a:avLst/>
              <a:gdLst/>
              <a:ahLst/>
              <a:cxnLst/>
              <a:rect l="l" t="t" r="r" b="b"/>
              <a:pathLst>
                <a:path w="1093" h="1109" extrusionOk="0">
                  <a:moveTo>
                    <a:pt x="98" y="1"/>
                  </a:moveTo>
                  <a:cubicBezTo>
                    <a:pt x="85" y="1"/>
                    <a:pt x="75" y="5"/>
                    <a:pt x="69" y="14"/>
                  </a:cubicBezTo>
                  <a:cubicBezTo>
                    <a:pt x="1" y="116"/>
                    <a:pt x="240" y="628"/>
                    <a:pt x="365" y="765"/>
                  </a:cubicBezTo>
                  <a:cubicBezTo>
                    <a:pt x="471" y="871"/>
                    <a:pt x="888" y="1108"/>
                    <a:pt x="1040" y="1108"/>
                  </a:cubicBezTo>
                  <a:cubicBezTo>
                    <a:pt x="1067" y="1108"/>
                    <a:pt x="1086" y="1101"/>
                    <a:pt x="1092" y="1083"/>
                  </a:cubicBezTo>
                  <a:cubicBezTo>
                    <a:pt x="1092" y="1083"/>
                    <a:pt x="1001" y="662"/>
                    <a:pt x="797" y="492"/>
                  </a:cubicBezTo>
                  <a:cubicBezTo>
                    <a:pt x="623" y="338"/>
                    <a:pt x="219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7"/>
            <p:cNvSpPr/>
            <p:nvPr/>
          </p:nvSpPr>
          <p:spPr>
            <a:xfrm>
              <a:off x="5879867" y="2703240"/>
              <a:ext cx="257102" cy="94381"/>
            </a:xfrm>
            <a:custGeom>
              <a:avLst/>
              <a:gdLst/>
              <a:ahLst/>
              <a:cxnLst/>
              <a:rect l="l" t="t" r="r" b="b"/>
              <a:pathLst>
                <a:path w="1866" h="685" extrusionOk="0">
                  <a:moveTo>
                    <a:pt x="163" y="0"/>
                  </a:moveTo>
                  <a:cubicBezTo>
                    <a:pt x="64" y="0"/>
                    <a:pt x="18" y="10"/>
                    <a:pt x="13" y="53"/>
                  </a:cubicBezTo>
                  <a:cubicBezTo>
                    <a:pt x="1" y="133"/>
                    <a:pt x="46" y="292"/>
                    <a:pt x="183" y="349"/>
                  </a:cubicBezTo>
                  <a:cubicBezTo>
                    <a:pt x="183" y="349"/>
                    <a:pt x="445" y="565"/>
                    <a:pt x="774" y="611"/>
                  </a:cubicBezTo>
                  <a:cubicBezTo>
                    <a:pt x="1044" y="648"/>
                    <a:pt x="1313" y="685"/>
                    <a:pt x="1502" y="685"/>
                  </a:cubicBezTo>
                  <a:cubicBezTo>
                    <a:pt x="1544" y="685"/>
                    <a:pt x="1582" y="683"/>
                    <a:pt x="1616" y="679"/>
                  </a:cubicBezTo>
                  <a:cubicBezTo>
                    <a:pt x="1798" y="656"/>
                    <a:pt x="1866" y="599"/>
                    <a:pt x="1752" y="520"/>
                  </a:cubicBezTo>
                  <a:cubicBezTo>
                    <a:pt x="1650" y="429"/>
                    <a:pt x="900" y="19"/>
                    <a:pt x="536" y="7"/>
                  </a:cubicBezTo>
                  <a:cubicBezTo>
                    <a:pt x="368" y="7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7"/>
            <p:cNvSpPr/>
            <p:nvPr/>
          </p:nvSpPr>
          <p:spPr>
            <a:xfrm>
              <a:off x="5718525" y="3797913"/>
              <a:ext cx="233541" cy="401360"/>
            </a:xfrm>
            <a:custGeom>
              <a:avLst/>
              <a:gdLst/>
              <a:ahLst/>
              <a:cxnLst/>
              <a:rect l="l" t="t" r="r" b="b"/>
              <a:pathLst>
                <a:path w="1695" h="2913" extrusionOk="0">
                  <a:moveTo>
                    <a:pt x="1" y="1"/>
                  </a:moveTo>
                  <a:cubicBezTo>
                    <a:pt x="12" y="35"/>
                    <a:pt x="524" y="1104"/>
                    <a:pt x="729" y="1582"/>
                  </a:cubicBezTo>
                  <a:cubicBezTo>
                    <a:pt x="933" y="2060"/>
                    <a:pt x="911" y="2366"/>
                    <a:pt x="1263" y="2799"/>
                  </a:cubicBezTo>
                  <a:cubicBezTo>
                    <a:pt x="1297" y="2844"/>
                    <a:pt x="1320" y="2879"/>
                    <a:pt x="1354" y="2912"/>
                  </a:cubicBezTo>
                  <a:cubicBezTo>
                    <a:pt x="1490" y="2765"/>
                    <a:pt x="1593" y="2651"/>
                    <a:pt x="1695" y="2537"/>
                  </a:cubicBezTo>
                  <a:cubicBezTo>
                    <a:pt x="1649" y="2435"/>
                    <a:pt x="1581" y="2321"/>
                    <a:pt x="1513" y="2196"/>
                  </a:cubicBezTo>
                  <a:cubicBezTo>
                    <a:pt x="1138" y="1593"/>
                    <a:pt x="1058" y="1423"/>
                    <a:pt x="808" y="1059"/>
                  </a:cubicBezTo>
                  <a:cubicBezTo>
                    <a:pt x="558" y="706"/>
                    <a:pt x="12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7"/>
            <p:cNvSpPr/>
            <p:nvPr/>
          </p:nvSpPr>
          <p:spPr>
            <a:xfrm>
              <a:off x="5649634" y="3827674"/>
              <a:ext cx="70545" cy="190829"/>
            </a:xfrm>
            <a:custGeom>
              <a:avLst/>
              <a:gdLst/>
              <a:ahLst/>
              <a:cxnLst/>
              <a:rect l="l" t="t" r="r" b="b"/>
              <a:pathLst>
                <a:path w="512" h="1385" extrusionOk="0">
                  <a:moveTo>
                    <a:pt x="305" y="1"/>
                  </a:moveTo>
                  <a:cubicBezTo>
                    <a:pt x="302" y="1"/>
                    <a:pt x="299" y="1"/>
                    <a:pt x="296" y="1"/>
                  </a:cubicBezTo>
                  <a:cubicBezTo>
                    <a:pt x="216" y="12"/>
                    <a:pt x="69" y="92"/>
                    <a:pt x="34" y="274"/>
                  </a:cubicBezTo>
                  <a:cubicBezTo>
                    <a:pt x="0" y="456"/>
                    <a:pt x="0" y="1127"/>
                    <a:pt x="69" y="1252"/>
                  </a:cubicBezTo>
                  <a:cubicBezTo>
                    <a:pt x="105" y="1332"/>
                    <a:pt x="132" y="1385"/>
                    <a:pt x="168" y="1385"/>
                  </a:cubicBezTo>
                  <a:cubicBezTo>
                    <a:pt x="188" y="1385"/>
                    <a:pt x="210" y="1368"/>
                    <a:pt x="239" y="1332"/>
                  </a:cubicBezTo>
                  <a:cubicBezTo>
                    <a:pt x="239" y="1332"/>
                    <a:pt x="433" y="979"/>
                    <a:pt x="466" y="797"/>
                  </a:cubicBezTo>
                  <a:cubicBezTo>
                    <a:pt x="512" y="616"/>
                    <a:pt x="501" y="388"/>
                    <a:pt x="455" y="274"/>
                  </a:cubicBezTo>
                  <a:cubicBezTo>
                    <a:pt x="411" y="164"/>
                    <a:pt x="389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7"/>
            <p:cNvSpPr/>
            <p:nvPr/>
          </p:nvSpPr>
          <p:spPr>
            <a:xfrm>
              <a:off x="5704333" y="3997008"/>
              <a:ext cx="83221" cy="180495"/>
            </a:xfrm>
            <a:custGeom>
              <a:avLst/>
              <a:gdLst/>
              <a:ahLst/>
              <a:cxnLst/>
              <a:rect l="l" t="t" r="r" b="b"/>
              <a:pathLst>
                <a:path w="604" h="1310" extrusionOk="0">
                  <a:moveTo>
                    <a:pt x="462" y="0"/>
                  </a:moveTo>
                  <a:cubicBezTo>
                    <a:pt x="460" y="0"/>
                    <a:pt x="458" y="0"/>
                    <a:pt x="456" y="1"/>
                  </a:cubicBezTo>
                  <a:cubicBezTo>
                    <a:pt x="331" y="12"/>
                    <a:pt x="81" y="342"/>
                    <a:pt x="36" y="524"/>
                  </a:cubicBezTo>
                  <a:cubicBezTo>
                    <a:pt x="1" y="706"/>
                    <a:pt x="92" y="1308"/>
                    <a:pt x="92" y="1308"/>
                  </a:cubicBezTo>
                  <a:cubicBezTo>
                    <a:pt x="92" y="1308"/>
                    <a:pt x="107" y="1309"/>
                    <a:pt x="130" y="1309"/>
                  </a:cubicBezTo>
                  <a:cubicBezTo>
                    <a:pt x="185" y="1309"/>
                    <a:pt x="281" y="1303"/>
                    <a:pt x="297" y="1263"/>
                  </a:cubicBezTo>
                  <a:cubicBezTo>
                    <a:pt x="297" y="1263"/>
                    <a:pt x="581" y="853"/>
                    <a:pt x="592" y="569"/>
                  </a:cubicBezTo>
                  <a:cubicBezTo>
                    <a:pt x="604" y="290"/>
                    <a:pt x="57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7"/>
            <p:cNvSpPr/>
            <p:nvPr/>
          </p:nvSpPr>
          <p:spPr>
            <a:xfrm>
              <a:off x="5804638" y="4145398"/>
              <a:ext cx="70820" cy="136956"/>
            </a:xfrm>
            <a:custGeom>
              <a:avLst/>
              <a:gdLst/>
              <a:ahLst/>
              <a:cxnLst/>
              <a:rect l="l" t="t" r="r" b="b"/>
              <a:pathLst>
                <a:path w="514" h="994" extrusionOk="0">
                  <a:moveTo>
                    <a:pt x="140" y="0"/>
                  </a:moveTo>
                  <a:cubicBezTo>
                    <a:pt x="135" y="0"/>
                    <a:pt x="131" y="1"/>
                    <a:pt x="126" y="4"/>
                  </a:cubicBezTo>
                  <a:cubicBezTo>
                    <a:pt x="24" y="61"/>
                    <a:pt x="1" y="630"/>
                    <a:pt x="58" y="812"/>
                  </a:cubicBezTo>
                  <a:cubicBezTo>
                    <a:pt x="69" y="857"/>
                    <a:pt x="104" y="925"/>
                    <a:pt x="149" y="994"/>
                  </a:cubicBezTo>
                  <a:cubicBezTo>
                    <a:pt x="297" y="857"/>
                    <a:pt x="410" y="732"/>
                    <a:pt x="513" y="630"/>
                  </a:cubicBezTo>
                  <a:cubicBezTo>
                    <a:pt x="405" y="371"/>
                    <a:pt x="226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7"/>
            <p:cNvSpPr/>
            <p:nvPr/>
          </p:nvSpPr>
          <p:spPr>
            <a:xfrm>
              <a:off x="5743050" y="3777522"/>
              <a:ext cx="190278" cy="103750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448" y="0"/>
                  </a:moveTo>
                  <a:cubicBezTo>
                    <a:pt x="232" y="0"/>
                    <a:pt x="0" y="77"/>
                    <a:pt x="107" y="183"/>
                  </a:cubicBezTo>
                  <a:cubicBezTo>
                    <a:pt x="107" y="183"/>
                    <a:pt x="391" y="467"/>
                    <a:pt x="551" y="536"/>
                  </a:cubicBezTo>
                  <a:cubicBezTo>
                    <a:pt x="705" y="602"/>
                    <a:pt x="1060" y="753"/>
                    <a:pt x="1218" y="753"/>
                  </a:cubicBezTo>
                  <a:cubicBezTo>
                    <a:pt x="1223" y="753"/>
                    <a:pt x="1228" y="752"/>
                    <a:pt x="1233" y="752"/>
                  </a:cubicBezTo>
                  <a:cubicBezTo>
                    <a:pt x="1380" y="729"/>
                    <a:pt x="1312" y="581"/>
                    <a:pt x="1198" y="456"/>
                  </a:cubicBezTo>
                  <a:cubicBezTo>
                    <a:pt x="1085" y="343"/>
                    <a:pt x="710" y="24"/>
                    <a:pt x="493" y="1"/>
                  </a:cubicBezTo>
                  <a:cubicBezTo>
                    <a:pt x="478" y="1"/>
                    <a:pt x="463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7"/>
            <p:cNvSpPr/>
            <p:nvPr/>
          </p:nvSpPr>
          <p:spPr>
            <a:xfrm>
              <a:off x="5875320" y="3920952"/>
              <a:ext cx="198269" cy="136129"/>
            </a:xfrm>
            <a:custGeom>
              <a:avLst/>
              <a:gdLst/>
              <a:ahLst/>
              <a:cxnLst/>
              <a:rect l="l" t="t" r="r" b="b"/>
              <a:pathLst>
                <a:path w="1439" h="988" extrusionOk="0">
                  <a:moveTo>
                    <a:pt x="163" y="0"/>
                  </a:moveTo>
                  <a:cubicBezTo>
                    <a:pt x="145" y="0"/>
                    <a:pt x="128" y="2"/>
                    <a:pt x="114" y="7"/>
                  </a:cubicBezTo>
                  <a:cubicBezTo>
                    <a:pt x="0" y="52"/>
                    <a:pt x="23" y="302"/>
                    <a:pt x="102" y="371"/>
                  </a:cubicBezTo>
                  <a:cubicBezTo>
                    <a:pt x="102" y="371"/>
                    <a:pt x="205" y="484"/>
                    <a:pt x="478" y="666"/>
                  </a:cubicBezTo>
                  <a:cubicBezTo>
                    <a:pt x="739" y="851"/>
                    <a:pt x="864" y="974"/>
                    <a:pt x="1014" y="974"/>
                  </a:cubicBezTo>
                  <a:cubicBezTo>
                    <a:pt x="1021" y="974"/>
                    <a:pt x="1028" y="974"/>
                    <a:pt x="1035" y="973"/>
                  </a:cubicBezTo>
                  <a:cubicBezTo>
                    <a:pt x="1120" y="973"/>
                    <a:pt x="1223" y="987"/>
                    <a:pt x="1303" y="987"/>
                  </a:cubicBezTo>
                  <a:cubicBezTo>
                    <a:pt x="1382" y="987"/>
                    <a:pt x="1439" y="973"/>
                    <a:pt x="1433" y="917"/>
                  </a:cubicBezTo>
                  <a:cubicBezTo>
                    <a:pt x="1421" y="791"/>
                    <a:pt x="1148" y="495"/>
                    <a:pt x="807" y="291"/>
                  </a:cubicBezTo>
                  <a:cubicBezTo>
                    <a:pt x="509" y="102"/>
                    <a:pt x="290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7"/>
            <p:cNvSpPr/>
            <p:nvPr/>
          </p:nvSpPr>
          <p:spPr>
            <a:xfrm>
              <a:off x="5969287" y="4089872"/>
              <a:ext cx="31414" cy="35823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5" y="0"/>
                  </a:moveTo>
                  <a:cubicBezTo>
                    <a:pt x="86" y="0"/>
                    <a:pt x="71" y="7"/>
                    <a:pt x="57" y="20"/>
                  </a:cubicBezTo>
                  <a:cubicBezTo>
                    <a:pt x="23" y="65"/>
                    <a:pt x="0" y="168"/>
                    <a:pt x="23" y="259"/>
                  </a:cubicBezTo>
                  <a:cubicBezTo>
                    <a:pt x="91" y="191"/>
                    <a:pt x="148" y="123"/>
                    <a:pt x="228" y="43"/>
                  </a:cubicBezTo>
                  <a:cubicBezTo>
                    <a:pt x="173" y="15"/>
                    <a:pt x="134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7"/>
            <p:cNvSpPr/>
            <p:nvPr/>
          </p:nvSpPr>
          <p:spPr>
            <a:xfrm>
              <a:off x="5079219" y="4313629"/>
              <a:ext cx="277494" cy="413761"/>
            </a:xfrm>
            <a:custGeom>
              <a:avLst/>
              <a:gdLst/>
              <a:ahLst/>
              <a:cxnLst/>
              <a:rect l="l" t="t" r="r" b="b"/>
              <a:pathLst>
                <a:path w="2014" h="3003" extrusionOk="0">
                  <a:moveTo>
                    <a:pt x="2013" y="0"/>
                  </a:moveTo>
                  <a:lnTo>
                    <a:pt x="2013" y="0"/>
                  </a:lnTo>
                  <a:cubicBezTo>
                    <a:pt x="1990" y="23"/>
                    <a:pt x="1229" y="933"/>
                    <a:pt x="876" y="1319"/>
                  </a:cubicBezTo>
                  <a:cubicBezTo>
                    <a:pt x="535" y="1706"/>
                    <a:pt x="251" y="1808"/>
                    <a:pt x="1" y="2286"/>
                  </a:cubicBezTo>
                  <a:lnTo>
                    <a:pt x="1" y="3003"/>
                  </a:lnTo>
                  <a:cubicBezTo>
                    <a:pt x="182" y="2854"/>
                    <a:pt x="421" y="2616"/>
                    <a:pt x="637" y="2297"/>
                  </a:cubicBezTo>
                  <a:cubicBezTo>
                    <a:pt x="1047" y="1706"/>
                    <a:pt x="1161" y="1558"/>
                    <a:pt x="1388" y="1183"/>
                  </a:cubicBezTo>
                  <a:cubicBezTo>
                    <a:pt x="1604" y="807"/>
                    <a:pt x="2002" y="23"/>
                    <a:pt x="2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7"/>
            <p:cNvSpPr/>
            <p:nvPr/>
          </p:nvSpPr>
          <p:spPr>
            <a:xfrm>
              <a:off x="5130887" y="4282215"/>
              <a:ext cx="194411" cy="89559"/>
            </a:xfrm>
            <a:custGeom>
              <a:avLst/>
              <a:gdLst/>
              <a:ahLst/>
              <a:cxnLst/>
              <a:rect l="l" t="t" r="r" b="b"/>
              <a:pathLst>
                <a:path w="1411" h="650" extrusionOk="0">
                  <a:moveTo>
                    <a:pt x="1090" y="0"/>
                  </a:moveTo>
                  <a:cubicBezTo>
                    <a:pt x="1062" y="0"/>
                    <a:pt x="1032" y="4"/>
                    <a:pt x="1001" y="11"/>
                  </a:cubicBezTo>
                  <a:cubicBezTo>
                    <a:pt x="819" y="57"/>
                    <a:pt x="217" y="330"/>
                    <a:pt x="126" y="444"/>
                  </a:cubicBezTo>
                  <a:cubicBezTo>
                    <a:pt x="35" y="546"/>
                    <a:pt x="0" y="603"/>
                    <a:pt x="114" y="637"/>
                  </a:cubicBezTo>
                  <a:cubicBezTo>
                    <a:pt x="114" y="637"/>
                    <a:pt x="260" y="649"/>
                    <a:pt x="416" y="649"/>
                  </a:cubicBezTo>
                  <a:cubicBezTo>
                    <a:pt x="522" y="649"/>
                    <a:pt x="632" y="644"/>
                    <a:pt x="706" y="626"/>
                  </a:cubicBezTo>
                  <a:cubicBezTo>
                    <a:pt x="887" y="580"/>
                    <a:pt x="1081" y="478"/>
                    <a:pt x="1172" y="398"/>
                  </a:cubicBezTo>
                  <a:cubicBezTo>
                    <a:pt x="1251" y="307"/>
                    <a:pt x="1411" y="216"/>
                    <a:pt x="1354" y="137"/>
                  </a:cubicBezTo>
                  <a:cubicBezTo>
                    <a:pt x="1317" y="81"/>
                    <a:pt x="1224" y="0"/>
                    <a:pt x="1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7"/>
            <p:cNvSpPr/>
            <p:nvPr/>
          </p:nvSpPr>
          <p:spPr>
            <a:xfrm>
              <a:off x="5080735" y="4417516"/>
              <a:ext cx="124004" cy="81154"/>
            </a:xfrm>
            <a:custGeom>
              <a:avLst/>
              <a:gdLst/>
              <a:ahLst/>
              <a:cxnLst/>
              <a:rect l="l" t="t" r="r" b="b"/>
              <a:pathLst>
                <a:path w="900" h="589" extrusionOk="0">
                  <a:moveTo>
                    <a:pt x="274" y="0"/>
                  </a:moveTo>
                  <a:cubicBezTo>
                    <a:pt x="240" y="0"/>
                    <a:pt x="209" y="3"/>
                    <a:pt x="182" y="8"/>
                  </a:cubicBezTo>
                  <a:cubicBezTo>
                    <a:pt x="137" y="19"/>
                    <a:pt x="69" y="53"/>
                    <a:pt x="0" y="88"/>
                  </a:cubicBezTo>
                  <a:lnTo>
                    <a:pt x="0" y="588"/>
                  </a:lnTo>
                  <a:cubicBezTo>
                    <a:pt x="126" y="588"/>
                    <a:pt x="273" y="576"/>
                    <a:pt x="376" y="531"/>
                  </a:cubicBezTo>
                  <a:cubicBezTo>
                    <a:pt x="637" y="429"/>
                    <a:pt x="899" y="270"/>
                    <a:pt x="831" y="167"/>
                  </a:cubicBezTo>
                  <a:cubicBezTo>
                    <a:pt x="782" y="80"/>
                    <a:pt x="475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7"/>
            <p:cNvSpPr/>
            <p:nvPr/>
          </p:nvSpPr>
          <p:spPr>
            <a:xfrm>
              <a:off x="5079219" y="4551715"/>
              <a:ext cx="6338" cy="17361"/>
            </a:xfrm>
            <a:custGeom>
              <a:avLst/>
              <a:gdLst/>
              <a:ahLst/>
              <a:cxnLst/>
              <a:rect l="l" t="t" r="r" b="b"/>
              <a:pathLst>
                <a:path w="46" h="126" extrusionOk="0">
                  <a:moveTo>
                    <a:pt x="11" y="1"/>
                  </a:moveTo>
                  <a:lnTo>
                    <a:pt x="1" y="125"/>
                  </a:lnTo>
                  <a:cubicBezTo>
                    <a:pt x="34" y="69"/>
                    <a:pt x="46" y="24"/>
                    <a:pt x="23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7"/>
            <p:cNvSpPr/>
            <p:nvPr/>
          </p:nvSpPr>
          <p:spPr>
            <a:xfrm>
              <a:off x="5350235" y="4345043"/>
              <a:ext cx="72198" cy="187522"/>
            </a:xfrm>
            <a:custGeom>
              <a:avLst/>
              <a:gdLst/>
              <a:ahLst/>
              <a:cxnLst/>
              <a:rect l="l" t="t" r="r" b="b"/>
              <a:pathLst>
                <a:path w="524" h="1361" extrusionOk="0">
                  <a:moveTo>
                    <a:pt x="193" y="1"/>
                  </a:moveTo>
                  <a:cubicBezTo>
                    <a:pt x="166" y="1"/>
                    <a:pt x="143" y="17"/>
                    <a:pt x="126" y="56"/>
                  </a:cubicBezTo>
                  <a:cubicBezTo>
                    <a:pt x="126" y="56"/>
                    <a:pt x="1" y="432"/>
                    <a:pt x="1" y="602"/>
                  </a:cubicBezTo>
                  <a:cubicBezTo>
                    <a:pt x="1" y="773"/>
                    <a:pt x="1" y="1182"/>
                    <a:pt x="81" y="1307"/>
                  </a:cubicBezTo>
                  <a:cubicBezTo>
                    <a:pt x="104" y="1344"/>
                    <a:pt x="131" y="1361"/>
                    <a:pt x="158" y="1361"/>
                  </a:cubicBezTo>
                  <a:cubicBezTo>
                    <a:pt x="223" y="1361"/>
                    <a:pt x="291" y="1271"/>
                    <a:pt x="331" y="1160"/>
                  </a:cubicBezTo>
                  <a:cubicBezTo>
                    <a:pt x="399" y="1000"/>
                    <a:pt x="524" y="534"/>
                    <a:pt x="456" y="318"/>
                  </a:cubicBezTo>
                  <a:cubicBezTo>
                    <a:pt x="396" y="163"/>
                    <a:pt x="276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7"/>
            <p:cNvSpPr/>
            <p:nvPr/>
          </p:nvSpPr>
          <p:spPr>
            <a:xfrm>
              <a:off x="5237392" y="4519199"/>
              <a:ext cx="89559" cy="221830"/>
            </a:xfrm>
            <a:custGeom>
              <a:avLst/>
              <a:gdLst/>
              <a:ahLst/>
              <a:cxnLst/>
              <a:rect l="l" t="t" r="r" b="b"/>
              <a:pathLst>
                <a:path w="650" h="1610" extrusionOk="0">
                  <a:moveTo>
                    <a:pt x="479" y="1"/>
                  </a:moveTo>
                  <a:cubicBezTo>
                    <a:pt x="380" y="1"/>
                    <a:pt x="245" y="91"/>
                    <a:pt x="228" y="169"/>
                  </a:cubicBezTo>
                  <a:cubicBezTo>
                    <a:pt x="228" y="169"/>
                    <a:pt x="172" y="305"/>
                    <a:pt x="114" y="634"/>
                  </a:cubicBezTo>
                  <a:cubicBezTo>
                    <a:pt x="58" y="965"/>
                    <a:pt x="1" y="1124"/>
                    <a:pt x="69" y="1260"/>
                  </a:cubicBezTo>
                  <a:cubicBezTo>
                    <a:pt x="131" y="1393"/>
                    <a:pt x="174" y="1610"/>
                    <a:pt x="257" y="1610"/>
                  </a:cubicBezTo>
                  <a:cubicBezTo>
                    <a:pt x="266" y="1610"/>
                    <a:pt x="275" y="1607"/>
                    <a:pt x="286" y="1602"/>
                  </a:cubicBezTo>
                  <a:cubicBezTo>
                    <a:pt x="387" y="1533"/>
                    <a:pt x="547" y="1169"/>
                    <a:pt x="592" y="771"/>
                  </a:cubicBezTo>
                  <a:cubicBezTo>
                    <a:pt x="649" y="373"/>
                    <a:pt x="649" y="111"/>
                    <a:pt x="558" y="32"/>
                  </a:cubicBezTo>
                  <a:cubicBezTo>
                    <a:pt x="539" y="10"/>
                    <a:pt x="511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7"/>
            <p:cNvSpPr/>
            <p:nvPr/>
          </p:nvSpPr>
          <p:spPr>
            <a:xfrm>
              <a:off x="5097957" y="4671585"/>
              <a:ext cx="108297" cy="245391"/>
            </a:xfrm>
            <a:custGeom>
              <a:avLst/>
              <a:gdLst/>
              <a:ahLst/>
              <a:cxnLst/>
              <a:rect l="l" t="t" r="r" b="b"/>
              <a:pathLst>
                <a:path w="786" h="1781" extrusionOk="0">
                  <a:moveTo>
                    <a:pt x="662" y="0"/>
                  </a:moveTo>
                  <a:cubicBezTo>
                    <a:pt x="577" y="0"/>
                    <a:pt x="458" y="51"/>
                    <a:pt x="410" y="165"/>
                  </a:cubicBezTo>
                  <a:cubicBezTo>
                    <a:pt x="410" y="165"/>
                    <a:pt x="183" y="415"/>
                    <a:pt x="126" y="746"/>
                  </a:cubicBezTo>
                  <a:cubicBezTo>
                    <a:pt x="57" y="1075"/>
                    <a:pt x="1" y="1405"/>
                    <a:pt x="24" y="1587"/>
                  </a:cubicBezTo>
                  <a:cubicBezTo>
                    <a:pt x="40" y="1706"/>
                    <a:pt x="66" y="1780"/>
                    <a:pt x="112" y="1780"/>
                  </a:cubicBezTo>
                  <a:cubicBezTo>
                    <a:pt x="132" y="1780"/>
                    <a:pt x="155" y="1766"/>
                    <a:pt x="183" y="1735"/>
                  </a:cubicBezTo>
                  <a:cubicBezTo>
                    <a:pt x="274" y="1621"/>
                    <a:pt x="706" y="893"/>
                    <a:pt x="729" y="529"/>
                  </a:cubicBezTo>
                  <a:cubicBezTo>
                    <a:pt x="752" y="165"/>
                    <a:pt x="785" y="29"/>
                    <a:pt x="706" y="6"/>
                  </a:cubicBezTo>
                  <a:cubicBezTo>
                    <a:pt x="693" y="2"/>
                    <a:pt x="678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7"/>
            <p:cNvSpPr/>
            <p:nvPr/>
          </p:nvSpPr>
          <p:spPr>
            <a:xfrm>
              <a:off x="5914588" y="3218405"/>
              <a:ext cx="266334" cy="380693"/>
            </a:xfrm>
            <a:custGeom>
              <a:avLst/>
              <a:gdLst/>
              <a:ahLst/>
              <a:cxnLst/>
              <a:rect l="l" t="t" r="r" b="b"/>
              <a:pathLst>
                <a:path w="1933" h="2763" extrusionOk="0">
                  <a:moveTo>
                    <a:pt x="1876" y="1"/>
                  </a:moveTo>
                  <a:cubicBezTo>
                    <a:pt x="1816" y="1"/>
                    <a:pt x="1664" y="176"/>
                    <a:pt x="1568" y="272"/>
                  </a:cubicBezTo>
                  <a:cubicBezTo>
                    <a:pt x="1568" y="272"/>
                    <a:pt x="670" y="1466"/>
                    <a:pt x="499" y="1717"/>
                  </a:cubicBezTo>
                  <a:cubicBezTo>
                    <a:pt x="340" y="1967"/>
                    <a:pt x="226" y="2137"/>
                    <a:pt x="113" y="2387"/>
                  </a:cubicBezTo>
                  <a:cubicBezTo>
                    <a:pt x="14" y="2605"/>
                    <a:pt x="1" y="2762"/>
                    <a:pt x="96" y="2762"/>
                  </a:cubicBezTo>
                  <a:cubicBezTo>
                    <a:pt x="111" y="2762"/>
                    <a:pt x="128" y="2759"/>
                    <a:pt x="147" y="2751"/>
                  </a:cubicBezTo>
                  <a:cubicBezTo>
                    <a:pt x="284" y="2695"/>
                    <a:pt x="534" y="2217"/>
                    <a:pt x="670" y="2080"/>
                  </a:cubicBezTo>
                  <a:cubicBezTo>
                    <a:pt x="807" y="1944"/>
                    <a:pt x="1012" y="1523"/>
                    <a:pt x="1341" y="1136"/>
                  </a:cubicBezTo>
                  <a:cubicBezTo>
                    <a:pt x="1682" y="738"/>
                    <a:pt x="1932" y="102"/>
                    <a:pt x="1899" y="21"/>
                  </a:cubicBezTo>
                  <a:cubicBezTo>
                    <a:pt x="1895" y="7"/>
                    <a:pt x="1887" y="1"/>
                    <a:pt x="1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7"/>
            <p:cNvSpPr/>
            <p:nvPr/>
          </p:nvSpPr>
          <p:spPr>
            <a:xfrm>
              <a:off x="5991194" y="3499892"/>
              <a:ext cx="252418" cy="94519"/>
            </a:xfrm>
            <a:custGeom>
              <a:avLst/>
              <a:gdLst/>
              <a:ahLst/>
              <a:cxnLst/>
              <a:rect l="l" t="t" r="r" b="b"/>
              <a:pathLst>
                <a:path w="1832" h="686" extrusionOk="0">
                  <a:moveTo>
                    <a:pt x="1748" y="0"/>
                  </a:moveTo>
                  <a:cubicBezTo>
                    <a:pt x="1693" y="0"/>
                    <a:pt x="1610" y="15"/>
                    <a:pt x="1513" y="15"/>
                  </a:cubicBezTo>
                  <a:cubicBezTo>
                    <a:pt x="1320" y="15"/>
                    <a:pt x="1229" y="37"/>
                    <a:pt x="921" y="94"/>
                  </a:cubicBezTo>
                  <a:cubicBezTo>
                    <a:pt x="615" y="151"/>
                    <a:pt x="205" y="435"/>
                    <a:pt x="205" y="435"/>
                  </a:cubicBezTo>
                  <a:cubicBezTo>
                    <a:pt x="57" y="481"/>
                    <a:pt x="1" y="685"/>
                    <a:pt x="205" y="685"/>
                  </a:cubicBezTo>
                  <a:cubicBezTo>
                    <a:pt x="398" y="685"/>
                    <a:pt x="921" y="538"/>
                    <a:pt x="1263" y="458"/>
                  </a:cubicBezTo>
                  <a:cubicBezTo>
                    <a:pt x="1593" y="379"/>
                    <a:pt x="1786" y="174"/>
                    <a:pt x="1820" y="71"/>
                  </a:cubicBezTo>
                  <a:cubicBezTo>
                    <a:pt x="1832" y="15"/>
                    <a:pt x="1804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7"/>
            <p:cNvSpPr/>
            <p:nvPr/>
          </p:nvSpPr>
          <p:spPr>
            <a:xfrm>
              <a:off x="6072761" y="3361835"/>
              <a:ext cx="230372" cy="101408"/>
            </a:xfrm>
            <a:custGeom>
              <a:avLst/>
              <a:gdLst/>
              <a:ahLst/>
              <a:cxnLst/>
              <a:rect l="l" t="t" r="r" b="b"/>
              <a:pathLst>
                <a:path w="1672" h="736" extrusionOk="0">
                  <a:moveTo>
                    <a:pt x="1460" y="0"/>
                  </a:moveTo>
                  <a:cubicBezTo>
                    <a:pt x="1422" y="0"/>
                    <a:pt x="1382" y="56"/>
                    <a:pt x="1035" y="95"/>
                  </a:cubicBezTo>
                  <a:cubicBezTo>
                    <a:pt x="534" y="152"/>
                    <a:pt x="307" y="459"/>
                    <a:pt x="307" y="459"/>
                  </a:cubicBezTo>
                  <a:cubicBezTo>
                    <a:pt x="307" y="459"/>
                    <a:pt x="0" y="709"/>
                    <a:pt x="170" y="732"/>
                  </a:cubicBezTo>
                  <a:cubicBezTo>
                    <a:pt x="181" y="734"/>
                    <a:pt x="195" y="736"/>
                    <a:pt x="210" y="736"/>
                  </a:cubicBezTo>
                  <a:cubicBezTo>
                    <a:pt x="411" y="736"/>
                    <a:pt x="938" y="535"/>
                    <a:pt x="1171" y="482"/>
                  </a:cubicBezTo>
                  <a:cubicBezTo>
                    <a:pt x="1421" y="425"/>
                    <a:pt x="1671" y="118"/>
                    <a:pt x="1535" y="39"/>
                  </a:cubicBezTo>
                  <a:cubicBezTo>
                    <a:pt x="1493" y="11"/>
                    <a:pt x="1477" y="0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7"/>
            <p:cNvSpPr/>
            <p:nvPr/>
          </p:nvSpPr>
          <p:spPr>
            <a:xfrm>
              <a:off x="6171412" y="3232321"/>
              <a:ext cx="181873" cy="89696"/>
            </a:xfrm>
            <a:custGeom>
              <a:avLst/>
              <a:gdLst/>
              <a:ahLst/>
              <a:cxnLst/>
              <a:rect l="l" t="t" r="r" b="b"/>
              <a:pathLst>
                <a:path w="1320" h="651" extrusionOk="0">
                  <a:moveTo>
                    <a:pt x="1149" y="1"/>
                  </a:moveTo>
                  <a:cubicBezTo>
                    <a:pt x="990" y="1"/>
                    <a:pt x="819" y="57"/>
                    <a:pt x="535" y="114"/>
                  </a:cubicBezTo>
                  <a:cubicBezTo>
                    <a:pt x="262" y="171"/>
                    <a:pt x="68" y="535"/>
                    <a:pt x="68" y="535"/>
                  </a:cubicBezTo>
                  <a:cubicBezTo>
                    <a:pt x="0" y="612"/>
                    <a:pt x="3" y="650"/>
                    <a:pt x="99" y="650"/>
                  </a:cubicBezTo>
                  <a:cubicBezTo>
                    <a:pt x="131" y="650"/>
                    <a:pt x="174" y="646"/>
                    <a:pt x="228" y="637"/>
                  </a:cubicBezTo>
                  <a:cubicBezTo>
                    <a:pt x="455" y="615"/>
                    <a:pt x="683" y="501"/>
                    <a:pt x="899" y="365"/>
                  </a:cubicBezTo>
                  <a:cubicBezTo>
                    <a:pt x="1127" y="228"/>
                    <a:pt x="1319" y="1"/>
                    <a:pt x="1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7"/>
            <p:cNvSpPr/>
            <p:nvPr/>
          </p:nvSpPr>
          <p:spPr>
            <a:xfrm>
              <a:off x="5864297" y="3290051"/>
              <a:ext cx="81567" cy="236435"/>
            </a:xfrm>
            <a:custGeom>
              <a:avLst/>
              <a:gdLst/>
              <a:ahLst/>
              <a:cxnLst/>
              <a:rect l="l" t="t" r="r" b="b"/>
              <a:pathLst>
                <a:path w="592" h="1716" extrusionOk="0">
                  <a:moveTo>
                    <a:pt x="124" y="0"/>
                  </a:moveTo>
                  <a:cubicBezTo>
                    <a:pt x="121" y="0"/>
                    <a:pt x="117" y="1"/>
                    <a:pt x="114" y="2"/>
                  </a:cubicBezTo>
                  <a:cubicBezTo>
                    <a:pt x="0" y="25"/>
                    <a:pt x="35" y="218"/>
                    <a:pt x="35" y="525"/>
                  </a:cubicBezTo>
                  <a:cubicBezTo>
                    <a:pt x="35" y="833"/>
                    <a:pt x="227" y="1651"/>
                    <a:pt x="227" y="1651"/>
                  </a:cubicBezTo>
                  <a:cubicBezTo>
                    <a:pt x="232" y="1697"/>
                    <a:pt x="246" y="1716"/>
                    <a:pt x="265" y="1716"/>
                  </a:cubicBezTo>
                  <a:cubicBezTo>
                    <a:pt x="338" y="1716"/>
                    <a:pt x="490" y="1452"/>
                    <a:pt x="535" y="1344"/>
                  </a:cubicBezTo>
                  <a:cubicBezTo>
                    <a:pt x="591" y="1197"/>
                    <a:pt x="535" y="889"/>
                    <a:pt x="512" y="696"/>
                  </a:cubicBezTo>
                  <a:cubicBezTo>
                    <a:pt x="479" y="508"/>
                    <a:pt x="242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7"/>
            <p:cNvSpPr/>
            <p:nvPr/>
          </p:nvSpPr>
          <p:spPr>
            <a:xfrm>
              <a:off x="5961433" y="3182168"/>
              <a:ext cx="64344" cy="209292"/>
            </a:xfrm>
            <a:custGeom>
              <a:avLst/>
              <a:gdLst/>
              <a:ahLst/>
              <a:cxnLst/>
              <a:rect l="l" t="t" r="r" b="b"/>
              <a:pathLst>
                <a:path w="467" h="1519" extrusionOk="0">
                  <a:moveTo>
                    <a:pt x="273" y="1"/>
                  </a:moveTo>
                  <a:cubicBezTo>
                    <a:pt x="273" y="1"/>
                    <a:pt x="114" y="387"/>
                    <a:pt x="57" y="557"/>
                  </a:cubicBezTo>
                  <a:cubicBezTo>
                    <a:pt x="0" y="729"/>
                    <a:pt x="57" y="1285"/>
                    <a:pt x="57" y="1285"/>
                  </a:cubicBezTo>
                  <a:cubicBezTo>
                    <a:pt x="57" y="1285"/>
                    <a:pt x="114" y="1456"/>
                    <a:pt x="217" y="1513"/>
                  </a:cubicBezTo>
                  <a:cubicBezTo>
                    <a:pt x="227" y="1517"/>
                    <a:pt x="237" y="1519"/>
                    <a:pt x="246" y="1519"/>
                  </a:cubicBezTo>
                  <a:cubicBezTo>
                    <a:pt x="337" y="1519"/>
                    <a:pt x="369" y="1325"/>
                    <a:pt x="421" y="1149"/>
                  </a:cubicBezTo>
                  <a:cubicBezTo>
                    <a:pt x="467" y="944"/>
                    <a:pt x="467" y="615"/>
                    <a:pt x="444" y="342"/>
                  </a:cubicBezTo>
                  <a:cubicBezTo>
                    <a:pt x="421" y="57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7"/>
            <p:cNvSpPr/>
            <p:nvPr/>
          </p:nvSpPr>
          <p:spPr>
            <a:xfrm>
              <a:off x="6072761" y="3067259"/>
              <a:ext cx="69029" cy="177464"/>
            </a:xfrm>
            <a:custGeom>
              <a:avLst/>
              <a:gdLst/>
              <a:ahLst/>
              <a:cxnLst/>
              <a:rect l="l" t="t" r="r" b="b"/>
              <a:pathLst>
                <a:path w="501" h="1288" extrusionOk="0">
                  <a:moveTo>
                    <a:pt x="271" y="1"/>
                  </a:moveTo>
                  <a:cubicBezTo>
                    <a:pt x="209" y="1"/>
                    <a:pt x="156" y="232"/>
                    <a:pt x="79" y="413"/>
                  </a:cubicBezTo>
                  <a:cubicBezTo>
                    <a:pt x="0" y="641"/>
                    <a:pt x="0" y="1118"/>
                    <a:pt x="0" y="1118"/>
                  </a:cubicBezTo>
                  <a:cubicBezTo>
                    <a:pt x="0" y="1241"/>
                    <a:pt x="55" y="1287"/>
                    <a:pt x="113" y="1287"/>
                  </a:cubicBezTo>
                  <a:cubicBezTo>
                    <a:pt x="157" y="1287"/>
                    <a:pt x="203" y="1261"/>
                    <a:pt x="228" y="1221"/>
                  </a:cubicBezTo>
                  <a:cubicBezTo>
                    <a:pt x="273" y="1141"/>
                    <a:pt x="443" y="664"/>
                    <a:pt x="478" y="584"/>
                  </a:cubicBezTo>
                  <a:cubicBezTo>
                    <a:pt x="501" y="504"/>
                    <a:pt x="387" y="140"/>
                    <a:pt x="307" y="27"/>
                  </a:cubicBezTo>
                  <a:cubicBezTo>
                    <a:pt x="294" y="9"/>
                    <a:pt x="282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7"/>
            <p:cNvSpPr/>
            <p:nvPr/>
          </p:nvSpPr>
          <p:spPr>
            <a:xfrm>
              <a:off x="5141910" y="3554591"/>
              <a:ext cx="114084" cy="447104"/>
            </a:xfrm>
            <a:custGeom>
              <a:avLst/>
              <a:gdLst/>
              <a:ahLst/>
              <a:cxnLst/>
              <a:rect l="l" t="t" r="r" b="b"/>
              <a:pathLst>
                <a:path w="828" h="3245" extrusionOk="0">
                  <a:moveTo>
                    <a:pt x="723" y="1"/>
                  </a:moveTo>
                  <a:cubicBezTo>
                    <a:pt x="704" y="1"/>
                    <a:pt x="683" y="13"/>
                    <a:pt x="660" y="38"/>
                  </a:cubicBezTo>
                  <a:cubicBezTo>
                    <a:pt x="546" y="141"/>
                    <a:pt x="489" y="675"/>
                    <a:pt x="421" y="857"/>
                  </a:cubicBezTo>
                  <a:cubicBezTo>
                    <a:pt x="342" y="1039"/>
                    <a:pt x="319" y="1494"/>
                    <a:pt x="160" y="1983"/>
                  </a:cubicBezTo>
                  <a:cubicBezTo>
                    <a:pt x="0" y="2472"/>
                    <a:pt x="0" y="3166"/>
                    <a:pt x="69" y="3234"/>
                  </a:cubicBezTo>
                  <a:cubicBezTo>
                    <a:pt x="75" y="3242"/>
                    <a:pt x="81" y="3245"/>
                    <a:pt x="87" y="3245"/>
                  </a:cubicBezTo>
                  <a:cubicBezTo>
                    <a:pt x="144" y="3245"/>
                    <a:pt x="222" y="3003"/>
                    <a:pt x="273" y="2870"/>
                  </a:cubicBezTo>
                  <a:cubicBezTo>
                    <a:pt x="273" y="2870"/>
                    <a:pt x="648" y="1426"/>
                    <a:pt x="706" y="1130"/>
                  </a:cubicBezTo>
                  <a:cubicBezTo>
                    <a:pt x="774" y="834"/>
                    <a:pt x="807" y="630"/>
                    <a:pt x="819" y="357"/>
                  </a:cubicBezTo>
                  <a:cubicBezTo>
                    <a:pt x="828" y="144"/>
                    <a:pt x="788" y="1"/>
                    <a:pt x="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7"/>
            <p:cNvSpPr/>
            <p:nvPr/>
          </p:nvSpPr>
          <p:spPr>
            <a:xfrm>
              <a:off x="5088588" y="3592344"/>
              <a:ext cx="92176" cy="117942"/>
            </a:xfrm>
            <a:custGeom>
              <a:avLst/>
              <a:gdLst/>
              <a:ahLst/>
              <a:cxnLst/>
              <a:rect l="l" t="t" r="r" b="b"/>
              <a:pathLst>
                <a:path w="669" h="856" extrusionOk="0">
                  <a:moveTo>
                    <a:pt x="552" y="1"/>
                  </a:moveTo>
                  <a:cubicBezTo>
                    <a:pt x="534" y="1"/>
                    <a:pt x="513" y="5"/>
                    <a:pt x="489" y="14"/>
                  </a:cubicBezTo>
                  <a:cubicBezTo>
                    <a:pt x="387" y="60"/>
                    <a:pt x="194" y="185"/>
                    <a:pt x="12" y="322"/>
                  </a:cubicBezTo>
                  <a:lnTo>
                    <a:pt x="1" y="856"/>
                  </a:lnTo>
                  <a:cubicBezTo>
                    <a:pt x="12" y="845"/>
                    <a:pt x="24" y="845"/>
                    <a:pt x="34" y="833"/>
                  </a:cubicBezTo>
                  <a:cubicBezTo>
                    <a:pt x="296" y="663"/>
                    <a:pt x="580" y="254"/>
                    <a:pt x="580" y="254"/>
                  </a:cubicBezTo>
                  <a:cubicBezTo>
                    <a:pt x="669" y="165"/>
                    <a:pt x="664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7"/>
            <p:cNvSpPr/>
            <p:nvPr/>
          </p:nvSpPr>
          <p:spPr>
            <a:xfrm>
              <a:off x="5086935" y="3744316"/>
              <a:ext cx="66825" cy="107057"/>
            </a:xfrm>
            <a:custGeom>
              <a:avLst/>
              <a:gdLst/>
              <a:ahLst/>
              <a:cxnLst/>
              <a:rect l="l" t="t" r="r" b="b"/>
              <a:pathLst>
                <a:path w="485" h="777" extrusionOk="0">
                  <a:moveTo>
                    <a:pt x="362" y="1"/>
                  </a:moveTo>
                  <a:cubicBezTo>
                    <a:pt x="356" y="1"/>
                    <a:pt x="350" y="2"/>
                    <a:pt x="342" y="3"/>
                  </a:cubicBezTo>
                  <a:cubicBezTo>
                    <a:pt x="263" y="15"/>
                    <a:pt x="137" y="106"/>
                    <a:pt x="1" y="220"/>
                  </a:cubicBezTo>
                  <a:lnTo>
                    <a:pt x="1" y="777"/>
                  </a:lnTo>
                  <a:cubicBezTo>
                    <a:pt x="251" y="561"/>
                    <a:pt x="319" y="311"/>
                    <a:pt x="319" y="311"/>
                  </a:cubicBezTo>
                  <a:cubicBezTo>
                    <a:pt x="319" y="311"/>
                    <a:pt x="485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7"/>
            <p:cNvSpPr/>
            <p:nvPr/>
          </p:nvSpPr>
          <p:spPr>
            <a:xfrm>
              <a:off x="5085557" y="3907036"/>
              <a:ext cx="32517" cy="86941"/>
            </a:xfrm>
            <a:custGeom>
              <a:avLst/>
              <a:gdLst/>
              <a:ahLst/>
              <a:cxnLst/>
              <a:rect l="l" t="t" r="r" b="b"/>
              <a:pathLst>
                <a:path w="236" h="631" extrusionOk="0">
                  <a:moveTo>
                    <a:pt x="191" y="0"/>
                  </a:moveTo>
                  <a:cubicBezTo>
                    <a:pt x="160" y="0"/>
                    <a:pt x="106" y="24"/>
                    <a:pt x="23" y="73"/>
                  </a:cubicBezTo>
                  <a:cubicBezTo>
                    <a:pt x="11" y="73"/>
                    <a:pt x="11" y="85"/>
                    <a:pt x="0" y="85"/>
                  </a:cubicBezTo>
                  <a:lnTo>
                    <a:pt x="0" y="631"/>
                  </a:lnTo>
                  <a:cubicBezTo>
                    <a:pt x="182" y="449"/>
                    <a:pt x="216" y="119"/>
                    <a:pt x="216" y="119"/>
                  </a:cubicBezTo>
                  <a:cubicBezTo>
                    <a:pt x="235" y="41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7"/>
            <p:cNvSpPr/>
            <p:nvPr/>
          </p:nvSpPr>
          <p:spPr>
            <a:xfrm>
              <a:off x="5275006" y="3612735"/>
              <a:ext cx="136542" cy="211496"/>
            </a:xfrm>
            <a:custGeom>
              <a:avLst/>
              <a:gdLst/>
              <a:ahLst/>
              <a:cxnLst/>
              <a:rect l="l" t="t" r="r" b="b"/>
              <a:pathLst>
                <a:path w="991" h="1535" extrusionOk="0">
                  <a:moveTo>
                    <a:pt x="118" y="0"/>
                  </a:moveTo>
                  <a:cubicBezTo>
                    <a:pt x="40" y="0"/>
                    <a:pt x="1" y="324"/>
                    <a:pt x="1" y="447"/>
                  </a:cubicBezTo>
                  <a:cubicBezTo>
                    <a:pt x="1" y="594"/>
                    <a:pt x="172" y="867"/>
                    <a:pt x="274" y="1026"/>
                  </a:cubicBezTo>
                  <a:cubicBezTo>
                    <a:pt x="358" y="1184"/>
                    <a:pt x="742" y="1535"/>
                    <a:pt x="872" y="1535"/>
                  </a:cubicBezTo>
                  <a:cubicBezTo>
                    <a:pt x="883" y="1535"/>
                    <a:pt x="893" y="1532"/>
                    <a:pt x="900" y="1527"/>
                  </a:cubicBezTo>
                  <a:cubicBezTo>
                    <a:pt x="991" y="1459"/>
                    <a:pt x="888" y="1288"/>
                    <a:pt x="774" y="1004"/>
                  </a:cubicBezTo>
                  <a:cubicBezTo>
                    <a:pt x="660" y="720"/>
                    <a:pt x="172" y="48"/>
                    <a:pt x="172" y="48"/>
                  </a:cubicBezTo>
                  <a:cubicBezTo>
                    <a:pt x="152" y="15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7"/>
            <p:cNvSpPr/>
            <p:nvPr/>
          </p:nvSpPr>
          <p:spPr>
            <a:xfrm>
              <a:off x="5240974" y="3772837"/>
              <a:ext cx="89145" cy="196064"/>
            </a:xfrm>
            <a:custGeom>
              <a:avLst/>
              <a:gdLst/>
              <a:ahLst/>
              <a:cxnLst/>
              <a:rect l="l" t="t" r="r" b="b"/>
              <a:pathLst>
                <a:path w="647" h="1423" extrusionOk="0">
                  <a:moveTo>
                    <a:pt x="114" y="0"/>
                  </a:moveTo>
                  <a:cubicBezTo>
                    <a:pt x="0" y="0"/>
                    <a:pt x="55" y="211"/>
                    <a:pt x="78" y="410"/>
                  </a:cubicBezTo>
                  <a:cubicBezTo>
                    <a:pt x="100" y="615"/>
                    <a:pt x="225" y="923"/>
                    <a:pt x="361" y="1173"/>
                  </a:cubicBezTo>
                  <a:cubicBezTo>
                    <a:pt x="487" y="1423"/>
                    <a:pt x="634" y="1423"/>
                    <a:pt x="634" y="1423"/>
                  </a:cubicBezTo>
                  <a:cubicBezTo>
                    <a:pt x="634" y="1423"/>
                    <a:pt x="646" y="991"/>
                    <a:pt x="634" y="820"/>
                  </a:cubicBezTo>
                  <a:cubicBezTo>
                    <a:pt x="623" y="638"/>
                    <a:pt x="361" y="149"/>
                    <a:pt x="361" y="149"/>
                  </a:cubicBezTo>
                  <a:cubicBezTo>
                    <a:pt x="361" y="149"/>
                    <a:pt x="248" y="13"/>
                    <a:pt x="123" y="1"/>
                  </a:cubicBezTo>
                  <a:cubicBezTo>
                    <a:pt x="120" y="1"/>
                    <a:pt x="117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7"/>
            <p:cNvSpPr/>
            <p:nvPr/>
          </p:nvSpPr>
          <p:spPr>
            <a:xfrm>
              <a:off x="5209285" y="3942722"/>
              <a:ext cx="70407" cy="173744"/>
            </a:xfrm>
            <a:custGeom>
              <a:avLst/>
              <a:gdLst/>
              <a:ahLst/>
              <a:cxnLst/>
              <a:rect l="l" t="t" r="r" b="b"/>
              <a:pathLst>
                <a:path w="511" h="1261" extrusionOk="0">
                  <a:moveTo>
                    <a:pt x="137" y="1"/>
                  </a:moveTo>
                  <a:cubicBezTo>
                    <a:pt x="82" y="1"/>
                    <a:pt x="35" y="54"/>
                    <a:pt x="23" y="110"/>
                  </a:cubicBezTo>
                  <a:cubicBezTo>
                    <a:pt x="0" y="213"/>
                    <a:pt x="23" y="713"/>
                    <a:pt x="35" y="792"/>
                  </a:cubicBezTo>
                  <a:cubicBezTo>
                    <a:pt x="35" y="883"/>
                    <a:pt x="285" y="1179"/>
                    <a:pt x="399" y="1247"/>
                  </a:cubicBezTo>
                  <a:cubicBezTo>
                    <a:pt x="413" y="1257"/>
                    <a:pt x="425" y="1261"/>
                    <a:pt x="435" y="1261"/>
                  </a:cubicBezTo>
                  <a:cubicBezTo>
                    <a:pt x="511" y="1261"/>
                    <a:pt x="465" y="1014"/>
                    <a:pt x="455" y="804"/>
                  </a:cubicBezTo>
                  <a:cubicBezTo>
                    <a:pt x="455" y="565"/>
                    <a:pt x="273" y="133"/>
                    <a:pt x="273" y="133"/>
                  </a:cubicBezTo>
                  <a:cubicBezTo>
                    <a:pt x="232" y="36"/>
                    <a:pt x="182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2" name="Google Shape;4122;p37"/>
          <p:cNvGrpSpPr/>
          <p:nvPr/>
        </p:nvGrpSpPr>
        <p:grpSpPr>
          <a:xfrm rot="-7855260">
            <a:off x="7740130" y="-2802"/>
            <a:ext cx="2203425" cy="1327551"/>
            <a:chOff x="6267675" y="4640100"/>
            <a:chExt cx="446975" cy="269300"/>
          </a:xfrm>
        </p:grpSpPr>
        <p:sp>
          <p:nvSpPr>
            <p:cNvPr id="4123" name="Google Shape;4123;p37"/>
            <p:cNvSpPr/>
            <p:nvPr/>
          </p:nvSpPr>
          <p:spPr>
            <a:xfrm>
              <a:off x="6267675" y="4640100"/>
              <a:ext cx="443875" cy="269300"/>
            </a:xfrm>
            <a:custGeom>
              <a:avLst/>
              <a:gdLst/>
              <a:ahLst/>
              <a:cxnLst/>
              <a:rect l="l" t="t" r="r" b="b"/>
              <a:pathLst>
                <a:path w="17755" h="10772" extrusionOk="0">
                  <a:moveTo>
                    <a:pt x="4254" y="0"/>
                  </a:moveTo>
                  <a:lnTo>
                    <a:pt x="1331" y="1309"/>
                  </a:lnTo>
                  <a:lnTo>
                    <a:pt x="978" y="1468"/>
                  </a:lnTo>
                  <a:lnTo>
                    <a:pt x="831" y="2014"/>
                  </a:lnTo>
                  <a:lnTo>
                    <a:pt x="330" y="3924"/>
                  </a:lnTo>
                  <a:cubicBezTo>
                    <a:pt x="330" y="3924"/>
                    <a:pt x="705" y="4868"/>
                    <a:pt x="819" y="5585"/>
                  </a:cubicBezTo>
                  <a:cubicBezTo>
                    <a:pt x="864" y="5858"/>
                    <a:pt x="876" y="6108"/>
                    <a:pt x="808" y="6245"/>
                  </a:cubicBezTo>
                  <a:cubicBezTo>
                    <a:pt x="694" y="6460"/>
                    <a:pt x="581" y="6733"/>
                    <a:pt x="501" y="7029"/>
                  </a:cubicBezTo>
                  <a:cubicBezTo>
                    <a:pt x="376" y="7416"/>
                    <a:pt x="308" y="7860"/>
                    <a:pt x="341" y="8303"/>
                  </a:cubicBezTo>
                  <a:cubicBezTo>
                    <a:pt x="364" y="8656"/>
                    <a:pt x="250" y="9417"/>
                    <a:pt x="148" y="9998"/>
                  </a:cubicBezTo>
                  <a:cubicBezTo>
                    <a:pt x="148" y="10020"/>
                    <a:pt x="137" y="10043"/>
                    <a:pt x="137" y="10066"/>
                  </a:cubicBezTo>
                  <a:cubicBezTo>
                    <a:pt x="68" y="10464"/>
                    <a:pt x="0" y="10771"/>
                    <a:pt x="0" y="10771"/>
                  </a:cubicBezTo>
                  <a:lnTo>
                    <a:pt x="17754" y="10771"/>
                  </a:lnTo>
                  <a:lnTo>
                    <a:pt x="17742" y="8667"/>
                  </a:lnTo>
                  <a:lnTo>
                    <a:pt x="17742" y="8257"/>
                  </a:lnTo>
                  <a:lnTo>
                    <a:pt x="17742" y="8178"/>
                  </a:lnTo>
                  <a:lnTo>
                    <a:pt x="17742" y="8166"/>
                  </a:lnTo>
                  <a:lnTo>
                    <a:pt x="17742" y="8052"/>
                  </a:lnTo>
                  <a:lnTo>
                    <a:pt x="17731" y="7382"/>
                  </a:lnTo>
                  <a:lnTo>
                    <a:pt x="17731" y="7347"/>
                  </a:lnTo>
                  <a:lnTo>
                    <a:pt x="17709" y="3197"/>
                  </a:lnTo>
                  <a:lnTo>
                    <a:pt x="16662" y="2969"/>
                  </a:lnTo>
                  <a:lnTo>
                    <a:pt x="16412" y="2912"/>
                  </a:lnTo>
                  <a:lnTo>
                    <a:pt x="16400" y="2912"/>
                  </a:lnTo>
                  <a:lnTo>
                    <a:pt x="15957" y="2810"/>
                  </a:lnTo>
                  <a:lnTo>
                    <a:pt x="15945" y="2810"/>
                  </a:lnTo>
                  <a:cubicBezTo>
                    <a:pt x="15923" y="2810"/>
                    <a:pt x="15889" y="2798"/>
                    <a:pt x="15866" y="2787"/>
                  </a:cubicBezTo>
                  <a:cubicBezTo>
                    <a:pt x="15832" y="2787"/>
                    <a:pt x="15798" y="2775"/>
                    <a:pt x="15763" y="2764"/>
                  </a:cubicBezTo>
                  <a:cubicBezTo>
                    <a:pt x="15741" y="2764"/>
                    <a:pt x="15730" y="2753"/>
                    <a:pt x="15707" y="2753"/>
                  </a:cubicBezTo>
                  <a:cubicBezTo>
                    <a:pt x="15695" y="2753"/>
                    <a:pt x="15684" y="2742"/>
                    <a:pt x="15672" y="2742"/>
                  </a:cubicBezTo>
                  <a:cubicBezTo>
                    <a:pt x="15627" y="2730"/>
                    <a:pt x="15581" y="2719"/>
                    <a:pt x="15548" y="2707"/>
                  </a:cubicBezTo>
                  <a:cubicBezTo>
                    <a:pt x="15502" y="2696"/>
                    <a:pt x="15468" y="2684"/>
                    <a:pt x="15434" y="2684"/>
                  </a:cubicBezTo>
                  <a:cubicBezTo>
                    <a:pt x="15422" y="2673"/>
                    <a:pt x="15411" y="2673"/>
                    <a:pt x="15411" y="2673"/>
                  </a:cubicBezTo>
                  <a:cubicBezTo>
                    <a:pt x="15377" y="2662"/>
                    <a:pt x="15354" y="2662"/>
                    <a:pt x="15331" y="2651"/>
                  </a:cubicBezTo>
                  <a:cubicBezTo>
                    <a:pt x="14967" y="2560"/>
                    <a:pt x="14843" y="2548"/>
                    <a:pt x="13944" y="2525"/>
                  </a:cubicBezTo>
                  <a:cubicBezTo>
                    <a:pt x="13777" y="2519"/>
                    <a:pt x="13629" y="2517"/>
                    <a:pt x="13493" y="2517"/>
                  </a:cubicBezTo>
                  <a:cubicBezTo>
                    <a:pt x="13119" y="2517"/>
                    <a:pt x="12849" y="2534"/>
                    <a:pt x="12601" y="2534"/>
                  </a:cubicBezTo>
                  <a:cubicBezTo>
                    <a:pt x="12265" y="2534"/>
                    <a:pt x="11970" y="2503"/>
                    <a:pt x="11510" y="2355"/>
                  </a:cubicBezTo>
                  <a:cubicBezTo>
                    <a:pt x="10589" y="2059"/>
                    <a:pt x="10259" y="2105"/>
                    <a:pt x="9258" y="1764"/>
                  </a:cubicBezTo>
                  <a:cubicBezTo>
                    <a:pt x="9235" y="1764"/>
                    <a:pt x="9224" y="1752"/>
                    <a:pt x="9212" y="1752"/>
                  </a:cubicBezTo>
                  <a:cubicBezTo>
                    <a:pt x="8201" y="1400"/>
                    <a:pt x="6665" y="240"/>
                    <a:pt x="6665" y="240"/>
                  </a:cubicBezTo>
                  <a:lnTo>
                    <a:pt x="5790" y="149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7"/>
            <p:cNvSpPr/>
            <p:nvPr/>
          </p:nvSpPr>
          <p:spPr>
            <a:xfrm>
              <a:off x="6351550" y="4771450"/>
              <a:ext cx="36700" cy="31250"/>
            </a:xfrm>
            <a:custGeom>
              <a:avLst/>
              <a:gdLst/>
              <a:ahLst/>
              <a:cxnLst/>
              <a:rect l="l" t="t" r="r" b="b"/>
              <a:pathLst>
                <a:path w="1468" h="1250" extrusionOk="0">
                  <a:moveTo>
                    <a:pt x="762" y="1"/>
                  </a:moveTo>
                  <a:cubicBezTo>
                    <a:pt x="478" y="12"/>
                    <a:pt x="274" y="194"/>
                    <a:pt x="114" y="410"/>
                  </a:cubicBezTo>
                  <a:cubicBezTo>
                    <a:pt x="1" y="569"/>
                    <a:pt x="69" y="786"/>
                    <a:pt x="183" y="922"/>
                  </a:cubicBezTo>
                  <a:lnTo>
                    <a:pt x="353" y="1127"/>
                  </a:lnTo>
                  <a:cubicBezTo>
                    <a:pt x="428" y="1209"/>
                    <a:pt x="536" y="1250"/>
                    <a:pt x="644" y="1250"/>
                  </a:cubicBezTo>
                  <a:cubicBezTo>
                    <a:pt x="717" y="1250"/>
                    <a:pt x="790" y="1232"/>
                    <a:pt x="853" y="1195"/>
                  </a:cubicBezTo>
                  <a:cubicBezTo>
                    <a:pt x="944" y="1195"/>
                    <a:pt x="1047" y="1173"/>
                    <a:pt x="1126" y="1115"/>
                  </a:cubicBezTo>
                  <a:cubicBezTo>
                    <a:pt x="1388" y="968"/>
                    <a:pt x="1467" y="649"/>
                    <a:pt x="1354" y="387"/>
                  </a:cubicBezTo>
                  <a:cubicBezTo>
                    <a:pt x="1263" y="160"/>
                    <a:pt x="1024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7"/>
            <p:cNvSpPr/>
            <p:nvPr/>
          </p:nvSpPr>
          <p:spPr>
            <a:xfrm>
              <a:off x="6422900" y="4738950"/>
              <a:ext cx="27325" cy="42175"/>
            </a:xfrm>
            <a:custGeom>
              <a:avLst/>
              <a:gdLst/>
              <a:ahLst/>
              <a:cxnLst/>
              <a:rect l="l" t="t" r="r" b="b"/>
              <a:pathLst>
                <a:path w="1093" h="1687" extrusionOk="0">
                  <a:moveTo>
                    <a:pt x="854" y="1040"/>
                  </a:moveTo>
                  <a:cubicBezTo>
                    <a:pt x="865" y="1061"/>
                    <a:pt x="868" y="1069"/>
                    <a:pt x="867" y="1069"/>
                  </a:cubicBezTo>
                  <a:cubicBezTo>
                    <a:pt x="866" y="1069"/>
                    <a:pt x="860" y="1058"/>
                    <a:pt x="854" y="1040"/>
                  </a:cubicBezTo>
                  <a:close/>
                  <a:moveTo>
                    <a:pt x="505" y="1"/>
                  </a:moveTo>
                  <a:cubicBezTo>
                    <a:pt x="357" y="1"/>
                    <a:pt x="198" y="80"/>
                    <a:pt x="137" y="209"/>
                  </a:cubicBezTo>
                  <a:cubicBezTo>
                    <a:pt x="69" y="345"/>
                    <a:pt x="24" y="471"/>
                    <a:pt x="35" y="618"/>
                  </a:cubicBezTo>
                  <a:cubicBezTo>
                    <a:pt x="1" y="800"/>
                    <a:pt x="1" y="994"/>
                    <a:pt x="24" y="1187"/>
                  </a:cubicBezTo>
                  <a:cubicBezTo>
                    <a:pt x="68" y="1450"/>
                    <a:pt x="274" y="1686"/>
                    <a:pt x="528" y="1686"/>
                  </a:cubicBezTo>
                  <a:cubicBezTo>
                    <a:pt x="603" y="1686"/>
                    <a:pt x="683" y="1666"/>
                    <a:pt x="763" y="1619"/>
                  </a:cubicBezTo>
                  <a:cubicBezTo>
                    <a:pt x="1014" y="1472"/>
                    <a:pt x="1093" y="1050"/>
                    <a:pt x="1093" y="777"/>
                  </a:cubicBezTo>
                  <a:cubicBezTo>
                    <a:pt x="1093" y="482"/>
                    <a:pt x="945" y="232"/>
                    <a:pt x="706" y="61"/>
                  </a:cubicBezTo>
                  <a:cubicBezTo>
                    <a:pt x="650" y="20"/>
                    <a:pt x="579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7"/>
            <p:cNvSpPr/>
            <p:nvPr/>
          </p:nvSpPr>
          <p:spPr>
            <a:xfrm>
              <a:off x="6399600" y="4818575"/>
              <a:ext cx="35575" cy="31675"/>
            </a:xfrm>
            <a:custGeom>
              <a:avLst/>
              <a:gdLst/>
              <a:ahLst/>
              <a:cxnLst/>
              <a:rect l="l" t="t" r="r" b="b"/>
              <a:pathLst>
                <a:path w="1423" h="1267" extrusionOk="0">
                  <a:moveTo>
                    <a:pt x="876" y="1"/>
                  </a:moveTo>
                  <a:cubicBezTo>
                    <a:pt x="759" y="1"/>
                    <a:pt x="642" y="48"/>
                    <a:pt x="546" y="152"/>
                  </a:cubicBezTo>
                  <a:cubicBezTo>
                    <a:pt x="535" y="152"/>
                    <a:pt x="523" y="163"/>
                    <a:pt x="523" y="175"/>
                  </a:cubicBezTo>
                  <a:cubicBezTo>
                    <a:pt x="331" y="277"/>
                    <a:pt x="171" y="425"/>
                    <a:pt x="80" y="630"/>
                  </a:cubicBezTo>
                  <a:cubicBezTo>
                    <a:pt x="12" y="766"/>
                    <a:pt x="0" y="913"/>
                    <a:pt x="80" y="1050"/>
                  </a:cubicBezTo>
                  <a:cubicBezTo>
                    <a:pt x="149" y="1175"/>
                    <a:pt x="296" y="1266"/>
                    <a:pt x="444" y="1266"/>
                  </a:cubicBezTo>
                  <a:cubicBezTo>
                    <a:pt x="808" y="1255"/>
                    <a:pt x="1274" y="1085"/>
                    <a:pt x="1400" y="698"/>
                  </a:cubicBezTo>
                  <a:cubicBezTo>
                    <a:pt x="1422" y="607"/>
                    <a:pt x="1422" y="527"/>
                    <a:pt x="1411" y="459"/>
                  </a:cubicBezTo>
                  <a:lnTo>
                    <a:pt x="1411" y="448"/>
                  </a:lnTo>
                  <a:cubicBezTo>
                    <a:pt x="1400" y="258"/>
                    <a:pt x="1247" y="26"/>
                    <a:pt x="1038" y="26"/>
                  </a:cubicBezTo>
                  <a:cubicBezTo>
                    <a:pt x="1033" y="26"/>
                    <a:pt x="1029" y="26"/>
                    <a:pt x="1024" y="26"/>
                  </a:cubicBezTo>
                  <a:cubicBezTo>
                    <a:pt x="976" y="9"/>
                    <a:pt x="926" y="1"/>
                    <a:pt x="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7"/>
            <p:cNvSpPr/>
            <p:nvPr/>
          </p:nvSpPr>
          <p:spPr>
            <a:xfrm>
              <a:off x="6318275" y="4838550"/>
              <a:ext cx="38425" cy="35225"/>
            </a:xfrm>
            <a:custGeom>
              <a:avLst/>
              <a:gdLst/>
              <a:ahLst/>
              <a:cxnLst/>
              <a:rect l="l" t="t" r="r" b="b"/>
              <a:pathLst>
                <a:path w="1537" h="1409" extrusionOk="0">
                  <a:moveTo>
                    <a:pt x="614" y="0"/>
                  </a:moveTo>
                  <a:cubicBezTo>
                    <a:pt x="469" y="0"/>
                    <a:pt x="326" y="71"/>
                    <a:pt x="251" y="205"/>
                  </a:cubicBezTo>
                  <a:cubicBezTo>
                    <a:pt x="240" y="240"/>
                    <a:pt x="217" y="286"/>
                    <a:pt x="217" y="331"/>
                  </a:cubicBezTo>
                  <a:cubicBezTo>
                    <a:pt x="183" y="376"/>
                    <a:pt x="149" y="422"/>
                    <a:pt x="137" y="467"/>
                  </a:cubicBezTo>
                  <a:cubicBezTo>
                    <a:pt x="1" y="842"/>
                    <a:pt x="387" y="1138"/>
                    <a:pt x="660" y="1309"/>
                  </a:cubicBezTo>
                  <a:cubicBezTo>
                    <a:pt x="763" y="1373"/>
                    <a:pt x="873" y="1408"/>
                    <a:pt x="984" y="1408"/>
                  </a:cubicBezTo>
                  <a:cubicBezTo>
                    <a:pt x="1070" y="1408"/>
                    <a:pt x="1156" y="1388"/>
                    <a:pt x="1241" y="1343"/>
                  </a:cubicBezTo>
                  <a:cubicBezTo>
                    <a:pt x="1445" y="1218"/>
                    <a:pt x="1536" y="968"/>
                    <a:pt x="1479" y="740"/>
                  </a:cubicBezTo>
                  <a:cubicBezTo>
                    <a:pt x="1400" y="433"/>
                    <a:pt x="1092" y="195"/>
                    <a:pt x="831" y="58"/>
                  </a:cubicBezTo>
                  <a:cubicBezTo>
                    <a:pt x="765" y="19"/>
                    <a:pt x="690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7"/>
            <p:cNvSpPr/>
            <p:nvPr/>
          </p:nvSpPr>
          <p:spPr>
            <a:xfrm>
              <a:off x="6294950" y="4724300"/>
              <a:ext cx="37000" cy="34625"/>
            </a:xfrm>
            <a:custGeom>
              <a:avLst/>
              <a:gdLst/>
              <a:ahLst/>
              <a:cxnLst/>
              <a:rect l="l" t="t" r="r" b="b"/>
              <a:pathLst>
                <a:path w="1480" h="1385" extrusionOk="0">
                  <a:moveTo>
                    <a:pt x="987" y="0"/>
                  </a:moveTo>
                  <a:cubicBezTo>
                    <a:pt x="931" y="0"/>
                    <a:pt x="874" y="11"/>
                    <a:pt x="820" y="33"/>
                  </a:cubicBezTo>
                  <a:lnTo>
                    <a:pt x="797" y="33"/>
                  </a:lnTo>
                  <a:cubicBezTo>
                    <a:pt x="762" y="24"/>
                    <a:pt x="726" y="19"/>
                    <a:pt x="690" y="19"/>
                  </a:cubicBezTo>
                  <a:cubicBezTo>
                    <a:pt x="505" y="19"/>
                    <a:pt x="324" y="137"/>
                    <a:pt x="286" y="317"/>
                  </a:cubicBezTo>
                  <a:cubicBezTo>
                    <a:pt x="274" y="374"/>
                    <a:pt x="263" y="420"/>
                    <a:pt x="274" y="476"/>
                  </a:cubicBezTo>
                  <a:cubicBezTo>
                    <a:pt x="195" y="556"/>
                    <a:pt x="137" y="658"/>
                    <a:pt x="81" y="761"/>
                  </a:cubicBezTo>
                  <a:cubicBezTo>
                    <a:pt x="1" y="920"/>
                    <a:pt x="1" y="1136"/>
                    <a:pt x="149" y="1262"/>
                  </a:cubicBezTo>
                  <a:cubicBezTo>
                    <a:pt x="231" y="1343"/>
                    <a:pt x="333" y="1384"/>
                    <a:pt x="439" y="1384"/>
                  </a:cubicBezTo>
                  <a:cubicBezTo>
                    <a:pt x="509" y="1384"/>
                    <a:pt x="581" y="1366"/>
                    <a:pt x="650" y="1330"/>
                  </a:cubicBezTo>
                  <a:cubicBezTo>
                    <a:pt x="865" y="1227"/>
                    <a:pt x="1036" y="1034"/>
                    <a:pt x="1127" y="818"/>
                  </a:cubicBezTo>
                  <a:cubicBezTo>
                    <a:pt x="1150" y="807"/>
                    <a:pt x="1184" y="795"/>
                    <a:pt x="1207" y="772"/>
                  </a:cubicBezTo>
                  <a:cubicBezTo>
                    <a:pt x="1400" y="670"/>
                    <a:pt x="1479" y="385"/>
                    <a:pt x="1355" y="203"/>
                  </a:cubicBezTo>
                  <a:cubicBezTo>
                    <a:pt x="1273" y="72"/>
                    <a:pt x="1132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7"/>
            <p:cNvSpPr/>
            <p:nvPr/>
          </p:nvSpPr>
          <p:spPr>
            <a:xfrm>
              <a:off x="6478925" y="4851625"/>
              <a:ext cx="31300" cy="32150"/>
            </a:xfrm>
            <a:custGeom>
              <a:avLst/>
              <a:gdLst/>
              <a:ahLst/>
              <a:cxnLst/>
              <a:rect l="l" t="t" r="r" b="b"/>
              <a:pathLst>
                <a:path w="1252" h="1286" extrusionOk="0">
                  <a:moveTo>
                    <a:pt x="694" y="1"/>
                  </a:moveTo>
                  <a:cubicBezTo>
                    <a:pt x="297" y="24"/>
                    <a:pt x="12" y="410"/>
                    <a:pt x="1" y="786"/>
                  </a:cubicBezTo>
                  <a:cubicBezTo>
                    <a:pt x="1" y="865"/>
                    <a:pt x="24" y="933"/>
                    <a:pt x="69" y="1002"/>
                  </a:cubicBezTo>
                  <a:cubicBezTo>
                    <a:pt x="149" y="1189"/>
                    <a:pt x="334" y="1286"/>
                    <a:pt x="531" y="1286"/>
                  </a:cubicBezTo>
                  <a:cubicBezTo>
                    <a:pt x="585" y="1286"/>
                    <a:pt x="640" y="1278"/>
                    <a:pt x="694" y="1264"/>
                  </a:cubicBezTo>
                  <a:cubicBezTo>
                    <a:pt x="865" y="1218"/>
                    <a:pt x="1013" y="1082"/>
                    <a:pt x="1104" y="933"/>
                  </a:cubicBezTo>
                  <a:cubicBezTo>
                    <a:pt x="1195" y="774"/>
                    <a:pt x="1252" y="570"/>
                    <a:pt x="1217" y="399"/>
                  </a:cubicBezTo>
                  <a:cubicBezTo>
                    <a:pt x="1172" y="228"/>
                    <a:pt x="1058" y="92"/>
                    <a:pt x="899" y="35"/>
                  </a:cubicBezTo>
                  <a:cubicBezTo>
                    <a:pt x="842" y="13"/>
                    <a:pt x="774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7"/>
            <p:cNvSpPr/>
            <p:nvPr/>
          </p:nvSpPr>
          <p:spPr>
            <a:xfrm>
              <a:off x="6505375" y="4781700"/>
              <a:ext cx="37850" cy="28575"/>
            </a:xfrm>
            <a:custGeom>
              <a:avLst/>
              <a:gdLst/>
              <a:ahLst/>
              <a:cxnLst/>
              <a:rect l="l" t="t" r="r" b="b"/>
              <a:pathLst>
                <a:path w="1514" h="1143" extrusionOk="0">
                  <a:moveTo>
                    <a:pt x="682" y="0"/>
                  </a:moveTo>
                  <a:cubicBezTo>
                    <a:pt x="569" y="0"/>
                    <a:pt x="455" y="29"/>
                    <a:pt x="341" y="80"/>
                  </a:cubicBezTo>
                  <a:cubicBezTo>
                    <a:pt x="148" y="159"/>
                    <a:pt x="0" y="353"/>
                    <a:pt x="35" y="581"/>
                  </a:cubicBezTo>
                  <a:cubicBezTo>
                    <a:pt x="86" y="991"/>
                    <a:pt x="582" y="1143"/>
                    <a:pt x="954" y="1143"/>
                  </a:cubicBezTo>
                  <a:cubicBezTo>
                    <a:pt x="994" y="1143"/>
                    <a:pt x="1033" y="1141"/>
                    <a:pt x="1069" y="1137"/>
                  </a:cubicBezTo>
                  <a:cubicBezTo>
                    <a:pt x="1217" y="1126"/>
                    <a:pt x="1354" y="1069"/>
                    <a:pt x="1433" y="933"/>
                  </a:cubicBezTo>
                  <a:cubicBezTo>
                    <a:pt x="1501" y="808"/>
                    <a:pt x="1513" y="637"/>
                    <a:pt x="1433" y="512"/>
                  </a:cubicBezTo>
                  <a:cubicBezTo>
                    <a:pt x="1410" y="478"/>
                    <a:pt x="1388" y="444"/>
                    <a:pt x="1354" y="410"/>
                  </a:cubicBezTo>
                  <a:cubicBezTo>
                    <a:pt x="1319" y="319"/>
                    <a:pt x="1263" y="239"/>
                    <a:pt x="1172" y="194"/>
                  </a:cubicBezTo>
                  <a:cubicBezTo>
                    <a:pt x="1126" y="159"/>
                    <a:pt x="1081" y="114"/>
                    <a:pt x="1024" y="91"/>
                  </a:cubicBezTo>
                  <a:cubicBezTo>
                    <a:pt x="910" y="29"/>
                    <a:pt x="796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7"/>
            <p:cNvSpPr/>
            <p:nvPr/>
          </p:nvSpPr>
          <p:spPr>
            <a:xfrm>
              <a:off x="6523000" y="4719125"/>
              <a:ext cx="35575" cy="27375"/>
            </a:xfrm>
            <a:custGeom>
              <a:avLst/>
              <a:gdLst/>
              <a:ahLst/>
              <a:cxnLst/>
              <a:rect l="l" t="t" r="r" b="b"/>
              <a:pathLst>
                <a:path w="1423" h="1095" extrusionOk="0">
                  <a:moveTo>
                    <a:pt x="690" y="0"/>
                  </a:moveTo>
                  <a:cubicBezTo>
                    <a:pt x="529" y="0"/>
                    <a:pt x="369" y="41"/>
                    <a:pt x="228" y="115"/>
                  </a:cubicBezTo>
                  <a:cubicBezTo>
                    <a:pt x="80" y="195"/>
                    <a:pt x="0" y="388"/>
                    <a:pt x="23" y="559"/>
                  </a:cubicBezTo>
                  <a:cubicBezTo>
                    <a:pt x="0" y="786"/>
                    <a:pt x="159" y="979"/>
                    <a:pt x="376" y="1059"/>
                  </a:cubicBezTo>
                  <a:cubicBezTo>
                    <a:pt x="461" y="1083"/>
                    <a:pt x="553" y="1095"/>
                    <a:pt x="644" y="1095"/>
                  </a:cubicBezTo>
                  <a:cubicBezTo>
                    <a:pt x="723" y="1095"/>
                    <a:pt x="802" y="1086"/>
                    <a:pt x="876" y="1070"/>
                  </a:cubicBezTo>
                  <a:cubicBezTo>
                    <a:pt x="1047" y="1036"/>
                    <a:pt x="1240" y="934"/>
                    <a:pt x="1331" y="774"/>
                  </a:cubicBezTo>
                  <a:cubicBezTo>
                    <a:pt x="1422" y="592"/>
                    <a:pt x="1388" y="388"/>
                    <a:pt x="1274" y="240"/>
                  </a:cubicBezTo>
                  <a:cubicBezTo>
                    <a:pt x="1206" y="127"/>
                    <a:pt x="1092" y="46"/>
                    <a:pt x="945" y="36"/>
                  </a:cubicBezTo>
                  <a:cubicBezTo>
                    <a:pt x="861" y="12"/>
                    <a:pt x="776" y="0"/>
                    <a:pt x="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7"/>
            <p:cNvSpPr/>
            <p:nvPr/>
          </p:nvSpPr>
          <p:spPr>
            <a:xfrm>
              <a:off x="6613700" y="4767250"/>
              <a:ext cx="44375" cy="31450"/>
            </a:xfrm>
            <a:custGeom>
              <a:avLst/>
              <a:gdLst/>
              <a:ahLst/>
              <a:cxnLst/>
              <a:rect l="l" t="t" r="r" b="b"/>
              <a:pathLst>
                <a:path w="1775" h="1258" extrusionOk="0">
                  <a:moveTo>
                    <a:pt x="614" y="1"/>
                  </a:moveTo>
                  <a:cubicBezTo>
                    <a:pt x="429" y="1"/>
                    <a:pt x="250" y="75"/>
                    <a:pt x="137" y="249"/>
                  </a:cubicBezTo>
                  <a:cubicBezTo>
                    <a:pt x="1" y="464"/>
                    <a:pt x="46" y="749"/>
                    <a:pt x="228" y="931"/>
                  </a:cubicBezTo>
                  <a:cubicBezTo>
                    <a:pt x="353" y="1056"/>
                    <a:pt x="569" y="1192"/>
                    <a:pt x="740" y="1238"/>
                  </a:cubicBezTo>
                  <a:cubicBezTo>
                    <a:pt x="780" y="1251"/>
                    <a:pt x="824" y="1258"/>
                    <a:pt x="868" y="1258"/>
                  </a:cubicBezTo>
                  <a:cubicBezTo>
                    <a:pt x="937" y="1258"/>
                    <a:pt x="1007" y="1243"/>
                    <a:pt x="1070" y="1215"/>
                  </a:cubicBezTo>
                  <a:cubicBezTo>
                    <a:pt x="1102" y="1220"/>
                    <a:pt x="1135" y="1223"/>
                    <a:pt x="1167" y="1223"/>
                  </a:cubicBezTo>
                  <a:cubicBezTo>
                    <a:pt x="1348" y="1223"/>
                    <a:pt x="1517" y="1140"/>
                    <a:pt x="1604" y="977"/>
                  </a:cubicBezTo>
                  <a:cubicBezTo>
                    <a:pt x="1775" y="669"/>
                    <a:pt x="1558" y="408"/>
                    <a:pt x="1297" y="249"/>
                  </a:cubicBezTo>
                  <a:cubicBezTo>
                    <a:pt x="1149" y="158"/>
                    <a:pt x="967" y="55"/>
                    <a:pt x="785" y="21"/>
                  </a:cubicBezTo>
                  <a:cubicBezTo>
                    <a:pt x="729" y="8"/>
                    <a:pt x="67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7"/>
            <p:cNvSpPr/>
            <p:nvPr/>
          </p:nvSpPr>
          <p:spPr>
            <a:xfrm>
              <a:off x="6573900" y="4834575"/>
              <a:ext cx="42950" cy="31525"/>
            </a:xfrm>
            <a:custGeom>
              <a:avLst/>
              <a:gdLst/>
              <a:ahLst/>
              <a:cxnLst/>
              <a:rect l="l" t="t" r="r" b="b"/>
              <a:pathLst>
                <a:path w="1718" h="1261" extrusionOk="0">
                  <a:moveTo>
                    <a:pt x="1059" y="1"/>
                  </a:moveTo>
                  <a:cubicBezTo>
                    <a:pt x="880" y="1"/>
                    <a:pt x="692" y="57"/>
                    <a:pt x="546" y="137"/>
                  </a:cubicBezTo>
                  <a:cubicBezTo>
                    <a:pt x="421" y="205"/>
                    <a:pt x="284" y="308"/>
                    <a:pt x="182" y="422"/>
                  </a:cubicBezTo>
                  <a:cubicBezTo>
                    <a:pt x="0" y="604"/>
                    <a:pt x="11" y="910"/>
                    <a:pt x="205" y="1081"/>
                  </a:cubicBezTo>
                  <a:cubicBezTo>
                    <a:pt x="334" y="1205"/>
                    <a:pt x="499" y="1261"/>
                    <a:pt x="668" y="1261"/>
                  </a:cubicBezTo>
                  <a:cubicBezTo>
                    <a:pt x="872" y="1261"/>
                    <a:pt x="1079" y="1179"/>
                    <a:pt x="1229" y="1036"/>
                  </a:cubicBezTo>
                  <a:lnTo>
                    <a:pt x="1274" y="990"/>
                  </a:lnTo>
                  <a:cubicBezTo>
                    <a:pt x="1524" y="865"/>
                    <a:pt x="1717" y="637"/>
                    <a:pt x="1593" y="331"/>
                  </a:cubicBezTo>
                  <a:cubicBezTo>
                    <a:pt x="1497" y="90"/>
                    <a:pt x="1285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7"/>
            <p:cNvSpPr/>
            <p:nvPr/>
          </p:nvSpPr>
          <p:spPr>
            <a:xfrm>
              <a:off x="6639000" y="4884300"/>
              <a:ext cx="31875" cy="25100"/>
            </a:xfrm>
            <a:custGeom>
              <a:avLst/>
              <a:gdLst/>
              <a:ahLst/>
              <a:cxnLst/>
              <a:rect l="l" t="t" r="r" b="b"/>
              <a:pathLst>
                <a:path w="1275" h="1004" extrusionOk="0">
                  <a:moveTo>
                    <a:pt x="692" y="0"/>
                  </a:moveTo>
                  <a:cubicBezTo>
                    <a:pt x="562" y="0"/>
                    <a:pt x="435" y="47"/>
                    <a:pt x="331" y="127"/>
                  </a:cubicBezTo>
                  <a:cubicBezTo>
                    <a:pt x="263" y="161"/>
                    <a:pt x="205" y="195"/>
                    <a:pt x="149" y="252"/>
                  </a:cubicBezTo>
                  <a:cubicBezTo>
                    <a:pt x="58" y="366"/>
                    <a:pt x="0" y="514"/>
                    <a:pt x="23" y="662"/>
                  </a:cubicBezTo>
                  <a:cubicBezTo>
                    <a:pt x="35" y="787"/>
                    <a:pt x="91" y="900"/>
                    <a:pt x="172" y="1003"/>
                  </a:cubicBezTo>
                  <a:lnTo>
                    <a:pt x="1150" y="1003"/>
                  </a:lnTo>
                  <a:cubicBezTo>
                    <a:pt x="1229" y="867"/>
                    <a:pt x="1274" y="707"/>
                    <a:pt x="1263" y="559"/>
                  </a:cubicBezTo>
                  <a:cubicBezTo>
                    <a:pt x="1241" y="321"/>
                    <a:pt x="1092" y="93"/>
                    <a:pt x="854" y="25"/>
                  </a:cubicBezTo>
                  <a:cubicBezTo>
                    <a:pt x="801" y="8"/>
                    <a:pt x="746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7"/>
            <p:cNvSpPr/>
            <p:nvPr/>
          </p:nvSpPr>
          <p:spPr>
            <a:xfrm>
              <a:off x="6387075" y="4893625"/>
              <a:ext cx="28475" cy="15775"/>
            </a:xfrm>
            <a:custGeom>
              <a:avLst/>
              <a:gdLst/>
              <a:ahLst/>
              <a:cxnLst/>
              <a:rect l="l" t="t" r="r" b="b"/>
              <a:pathLst>
                <a:path w="1139" h="631" extrusionOk="0">
                  <a:moveTo>
                    <a:pt x="676" y="1"/>
                  </a:moveTo>
                  <a:cubicBezTo>
                    <a:pt x="604" y="1"/>
                    <a:pt x="531" y="20"/>
                    <a:pt x="468" y="61"/>
                  </a:cubicBezTo>
                  <a:cubicBezTo>
                    <a:pt x="456" y="61"/>
                    <a:pt x="445" y="72"/>
                    <a:pt x="445" y="84"/>
                  </a:cubicBezTo>
                  <a:cubicBezTo>
                    <a:pt x="399" y="95"/>
                    <a:pt x="365" y="118"/>
                    <a:pt x="331" y="152"/>
                  </a:cubicBezTo>
                  <a:cubicBezTo>
                    <a:pt x="217" y="243"/>
                    <a:pt x="115" y="368"/>
                    <a:pt x="46" y="505"/>
                  </a:cubicBezTo>
                  <a:cubicBezTo>
                    <a:pt x="24" y="539"/>
                    <a:pt x="13" y="585"/>
                    <a:pt x="1" y="630"/>
                  </a:cubicBezTo>
                  <a:lnTo>
                    <a:pt x="1115" y="630"/>
                  </a:lnTo>
                  <a:cubicBezTo>
                    <a:pt x="1138" y="482"/>
                    <a:pt x="1115" y="334"/>
                    <a:pt x="1047" y="209"/>
                  </a:cubicBezTo>
                  <a:cubicBezTo>
                    <a:pt x="971" y="80"/>
                    <a:pt x="823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7"/>
            <p:cNvSpPr/>
            <p:nvPr/>
          </p:nvSpPr>
          <p:spPr>
            <a:xfrm>
              <a:off x="6661750" y="4706350"/>
              <a:ext cx="875" cy="300"/>
            </a:xfrm>
            <a:custGeom>
              <a:avLst/>
              <a:gdLst/>
              <a:ahLst/>
              <a:cxnLst/>
              <a:rect l="l" t="t" r="r" b="b"/>
              <a:pathLst>
                <a:path w="35" h="12" extrusionOk="0">
                  <a:moveTo>
                    <a:pt x="0" y="1"/>
                  </a:moveTo>
                  <a:lnTo>
                    <a:pt x="0" y="12"/>
                  </a:lnTo>
                  <a:lnTo>
                    <a:pt x="35" y="12"/>
                  </a:lnTo>
                  <a:cubicBezTo>
                    <a:pt x="23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7"/>
            <p:cNvSpPr/>
            <p:nvPr/>
          </p:nvSpPr>
          <p:spPr>
            <a:xfrm>
              <a:off x="6644125" y="4706350"/>
              <a:ext cx="40125" cy="21075"/>
            </a:xfrm>
            <a:custGeom>
              <a:avLst/>
              <a:gdLst/>
              <a:ahLst/>
              <a:cxnLst/>
              <a:rect l="l" t="t" r="r" b="b"/>
              <a:pathLst>
                <a:path w="1605" h="84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" y="160"/>
                    <a:pt x="0" y="580"/>
                    <a:pt x="285" y="717"/>
                  </a:cubicBezTo>
                  <a:cubicBezTo>
                    <a:pt x="376" y="774"/>
                    <a:pt x="478" y="797"/>
                    <a:pt x="581" y="797"/>
                  </a:cubicBezTo>
                  <a:cubicBezTo>
                    <a:pt x="592" y="797"/>
                    <a:pt x="614" y="808"/>
                    <a:pt x="626" y="808"/>
                  </a:cubicBezTo>
                  <a:cubicBezTo>
                    <a:pt x="687" y="832"/>
                    <a:pt x="748" y="843"/>
                    <a:pt x="809" y="843"/>
                  </a:cubicBezTo>
                  <a:cubicBezTo>
                    <a:pt x="1008" y="843"/>
                    <a:pt x="1195" y="724"/>
                    <a:pt x="1309" y="557"/>
                  </a:cubicBezTo>
                  <a:cubicBezTo>
                    <a:pt x="1319" y="524"/>
                    <a:pt x="1342" y="489"/>
                    <a:pt x="1354" y="456"/>
                  </a:cubicBezTo>
                  <a:cubicBezTo>
                    <a:pt x="1365" y="456"/>
                    <a:pt x="1377" y="456"/>
                    <a:pt x="1400" y="444"/>
                  </a:cubicBezTo>
                  <a:cubicBezTo>
                    <a:pt x="1479" y="433"/>
                    <a:pt x="1547" y="376"/>
                    <a:pt x="1604" y="319"/>
                  </a:cubicBezTo>
                  <a:lnTo>
                    <a:pt x="1354" y="262"/>
                  </a:lnTo>
                  <a:lnTo>
                    <a:pt x="1354" y="239"/>
                  </a:lnTo>
                  <a:cubicBezTo>
                    <a:pt x="1342" y="251"/>
                    <a:pt x="1342" y="251"/>
                    <a:pt x="1342" y="262"/>
                  </a:cubicBezTo>
                  <a:lnTo>
                    <a:pt x="899" y="160"/>
                  </a:lnTo>
                  <a:lnTo>
                    <a:pt x="887" y="160"/>
                  </a:lnTo>
                  <a:cubicBezTo>
                    <a:pt x="865" y="160"/>
                    <a:pt x="831" y="148"/>
                    <a:pt x="808" y="137"/>
                  </a:cubicBezTo>
                  <a:cubicBezTo>
                    <a:pt x="774" y="137"/>
                    <a:pt x="740" y="125"/>
                    <a:pt x="705" y="114"/>
                  </a:cubicBezTo>
                  <a:cubicBezTo>
                    <a:pt x="683" y="114"/>
                    <a:pt x="672" y="103"/>
                    <a:pt x="649" y="103"/>
                  </a:cubicBezTo>
                  <a:cubicBezTo>
                    <a:pt x="637" y="103"/>
                    <a:pt x="626" y="92"/>
                    <a:pt x="614" y="92"/>
                  </a:cubicBezTo>
                  <a:cubicBezTo>
                    <a:pt x="569" y="80"/>
                    <a:pt x="523" y="69"/>
                    <a:pt x="490" y="57"/>
                  </a:cubicBezTo>
                  <a:cubicBezTo>
                    <a:pt x="444" y="46"/>
                    <a:pt x="410" y="34"/>
                    <a:pt x="376" y="34"/>
                  </a:cubicBezTo>
                  <a:cubicBezTo>
                    <a:pt x="364" y="23"/>
                    <a:pt x="353" y="23"/>
                    <a:pt x="353" y="23"/>
                  </a:cubicBezTo>
                  <a:cubicBezTo>
                    <a:pt x="319" y="12"/>
                    <a:pt x="296" y="12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7"/>
            <p:cNvSpPr/>
            <p:nvPr/>
          </p:nvSpPr>
          <p:spPr>
            <a:xfrm>
              <a:off x="6698150" y="4823775"/>
              <a:ext cx="13400" cy="33000"/>
            </a:xfrm>
            <a:custGeom>
              <a:avLst/>
              <a:gdLst/>
              <a:ahLst/>
              <a:cxnLst/>
              <a:rect l="l" t="t" r="r" b="b"/>
              <a:pathLst>
                <a:path w="536" h="1320" extrusionOk="0">
                  <a:moveTo>
                    <a:pt x="512" y="0"/>
                  </a:moveTo>
                  <a:cubicBezTo>
                    <a:pt x="490" y="12"/>
                    <a:pt x="467" y="12"/>
                    <a:pt x="444" y="12"/>
                  </a:cubicBezTo>
                  <a:cubicBezTo>
                    <a:pt x="239" y="69"/>
                    <a:pt x="114" y="205"/>
                    <a:pt x="35" y="399"/>
                  </a:cubicBezTo>
                  <a:cubicBezTo>
                    <a:pt x="0" y="490"/>
                    <a:pt x="12" y="592"/>
                    <a:pt x="57" y="683"/>
                  </a:cubicBezTo>
                  <a:cubicBezTo>
                    <a:pt x="80" y="842"/>
                    <a:pt x="137" y="990"/>
                    <a:pt x="250" y="1115"/>
                  </a:cubicBezTo>
                  <a:cubicBezTo>
                    <a:pt x="319" y="1206"/>
                    <a:pt x="421" y="1274"/>
                    <a:pt x="523" y="1320"/>
                  </a:cubicBezTo>
                  <a:lnTo>
                    <a:pt x="523" y="910"/>
                  </a:lnTo>
                  <a:lnTo>
                    <a:pt x="523" y="831"/>
                  </a:lnTo>
                  <a:lnTo>
                    <a:pt x="535" y="831"/>
                  </a:lnTo>
                  <a:cubicBezTo>
                    <a:pt x="535" y="831"/>
                    <a:pt x="523" y="831"/>
                    <a:pt x="523" y="819"/>
                  </a:cubicBezTo>
                  <a:lnTo>
                    <a:pt x="523" y="705"/>
                  </a:lnTo>
                  <a:lnTo>
                    <a:pt x="512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7"/>
            <p:cNvSpPr/>
            <p:nvPr/>
          </p:nvSpPr>
          <p:spPr>
            <a:xfrm>
              <a:off x="6713500" y="4844250"/>
              <a:ext cx="1150" cy="30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6" y="0"/>
                  </a:moveTo>
                  <a:cubicBezTo>
                    <a:pt x="35" y="0"/>
                    <a:pt x="23" y="12"/>
                    <a:pt x="0" y="12"/>
                  </a:cubicBezTo>
                  <a:lnTo>
                    <a:pt x="35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0" name="Google Shape;4140;p37"/>
          <p:cNvGrpSpPr/>
          <p:nvPr/>
        </p:nvGrpSpPr>
        <p:grpSpPr>
          <a:xfrm rot="10800000">
            <a:off x="-541272" y="-64965"/>
            <a:ext cx="3147151" cy="2231995"/>
            <a:chOff x="5635625" y="3651264"/>
            <a:chExt cx="1846161" cy="1309318"/>
          </a:xfrm>
        </p:grpSpPr>
        <p:sp>
          <p:nvSpPr>
            <p:cNvPr id="4141" name="Google Shape;4141;p37"/>
            <p:cNvSpPr/>
            <p:nvPr/>
          </p:nvSpPr>
          <p:spPr>
            <a:xfrm>
              <a:off x="5635625" y="3651264"/>
              <a:ext cx="1846161" cy="1309318"/>
            </a:xfrm>
            <a:custGeom>
              <a:avLst/>
              <a:gdLst/>
              <a:ahLst/>
              <a:cxnLst/>
              <a:rect l="l" t="t" r="r" b="b"/>
              <a:pathLst>
                <a:path w="15991" h="11341" extrusionOk="0">
                  <a:moveTo>
                    <a:pt x="14569" y="1"/>
                  </a:moveTo>
                  <a:cubicBezTo>
                    <a:pt x="14569" y="1"/>
                    <a:pt x="13557" y="501"/>
                    <a:pt x="13022" y="627"/>
                  </a:cubicBezTo>
                  <a:cubicBezTo>
                    <a:pt x="12476" y="751"/>
                    <a:pt x="11589" y="751"/>
                    <a:pt x="10838" y="1468"/>
                  </a:cubicBezTo>
                  <a:cubicBezTo>
                    <a:pt x="10088" y="2184"/>
                    <a:pt x="10042" y="1889"/>
                    <a:pt x="9246" y="2389"/>
                  </a:cubicBezTo>
                  <a:cubicBezTo>
                    <a:pt x="8450" y="2890"/>
                    <a:pt x="8166" y="3094"/>
                    <a:pt x="7404" y="3766"/>
                  </a:cubicBezTo>
                  <a:cubicBezTo>
                    <a:pt x="6653" y="4436"/>
                    <a:pt x="6233" y="4107"/>
                    <a:pt x="5732" y="4607"/>
                  </a:cubicBezTo>
                  <a:cubicBezTo>
                    <a:pt x="5232" y="5108"/>
                    <a:pt x="5186" y="5232"/>
                    <a:pt x="4265" y="6154"/>
                  </a:cubicBezTo>
                  <a:cubicBezTo>
                    <a:pt x="3981" y="6438"/>
                    <a:pt x="3821" y="6597"/>
                    <a:pt x="3696" y="6688"/>
                  </a:cubicBezTo>
                  <a:cubicBezTo>
                    <a:pt x="3423" y="6916"/>
                    <a:pt x="3321" y="6847"/>
                    <a:pt x="2422" y="7291"/>
                  </a:cubicBezTo>
                  <a:cubicBezTo>
                    <a:pt x="1126" y="7916"/>
                    <a:pt x="1762" y="8247"/>
                    <a:pt x="1342" y="8793"/>
                  </a:cubicBezTo>
                  <a:cubicBezTo>
                    <a:pt x="1092" y="9122"/>
                    <a:pt x="966" y="9339"/>
                    <a:pt x="864" y="9612"/>
                  </a:cubicBezTo>
                  <a:cubicBezTo>
                    <a:pt x="796" y="9794"/>
                    <a:pt x="728" y="9986"/>
                    <a:pt x="625" y="10259"/>
                  </a:cubicBezTo>
                  <a:cubicBezTo>
                    <a:pt x="375" y="10931"/>
                    <a:pt x="0" y="11260"/>
                    <a:pt x="0" y="11260"/>
                  </a:cubicBezTo>
                  <a:lnTo>
                    <a:pt x="4310" y="11283"/>
                  </a:lnTo>
                  <a:lnTo>
                    <a:pt x="5414" y="11295"/>
                  </a:lnTo>
                  <a:lnTo>
                    <a:pt x="7267" y="11306"/>
                  </a:lnTo>
                  <a:lnTo>
                    <a:pt x="8689" y="11318"/>
                  </a:lnTo>
                  <a:lnTo>
                    <a:pt x="14649" y="11340"/>
                  </a:lnTo>
                  <a:cubicBezTo>
                    <a:pt x="14649" y="11340"/>
                    <a:pt x="14649" y="11283"/>
                    <a:pt x="14660" y="11192"/>
                  </a:cubicBezTo>
                  <a:cubicBezTo>
                    <a:pt x="14671" y="10987"/>
                    <a:pt x="14705" y="10612"/>
                    <a:pt x="14751" y="10214"/>
                  </a:cubicBezTo>
                  <a:cubicBezTo>
                    <a:pt x="14808" y="9703"/>
                    <a:pt x="14887" y="9145"/>
                    <a:pt x="14978" y="8872"/>
                  </a:cubicBezTo>
                  <a:cubicBezTo>
                    <a:pt x="15013" y="8781"/>
                    <a:pt x="15046" y="8667"/>
                    <a:pt x="15058" y="8542"/>
                  </a:cubicBezTo>
                  <a:cubicBezTo>
                    <a:pt x="15115" y="8189"/>
                    <a:pt x="15126" y="7746"/>
                    <a:pt x="15160" y="7337"/>
                  </a:cubicBezTo>
                  <a:cubicBezTo>
                    <a:pt x="15183" y="7018"/>
                    <a:pt x="15228" y="6723"/>
                    <a:pt x="15319" y="6529"/>
                  </a:cubicBezTo>
                  <a:cubicBezTo>
                    <a:pt x="15569" y="6029"/>
                    <a:pt x="15991" y="4312"/>
                    <a:pt x="15991" y="4312"/>
                  </a:cubicBezTo>
                  <a:lnTo>
                    <a:pt x="145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7"/>
            <p:cNvSpPr/>
            <p:nvPr/>
          </p:nvSpPr>
          <p:spPr>
            <a:xfrm>
              <a:off x="6133212" y="4717439"/>
              <a:ext cx="505671" cy="240482"/>
            </a:xfrm>
            <a:custGeom>
              <a:avLst/>
              <a:gdLst/>
              <a:ahLst/>
              <a:cxnLst/>
              <a:rect l="l" t="t" r="r" b="b"/>
              <a:pathLst>
                <a:path w="4380" h="2083" extrusionOk="0">
                  <a:moveTo>
                    <a:pt x="2514" y="0"/>
                  </a:moveTo>
                  <a:cubicBezTo>
                    <a:pt x="2408" y="0"/>
                    <a:pt x="2307" y="4"/>
                    <a:pt x="2218" y="13"/>
                  </a:cubicBezTo>
                  <a:cubicBezTo>
                    <a:pt x="1843" y="58"/>
                    <a:pt x="1592" y="308"/>
                    <a:pt x="1126" y="478"/>
                  </a:cubicBezTo>
                  <a:cubicBezTo>
                    <a:pt x="672" y="649"/>
                    <a:pt x="626" y="729"/>
                    <a:pt x="250" y="1525"/>
                  </a:cubicBezTo>
                  <a:cubicBezTo>
                    <a:pt x="137" y="1764"/>
                    <a:pt x="57" y="1934"/>
                    <a:pt x="0" y="2048"/>
                  </a:cubicBezTo>
                  <a:lnTo>
                    <a:pt x="1104" y="2060"/>
                  </a:lnTo>
                  <a:lnTo>
                    <a:pt x="2957" y="2071"/>
                  </a:lnTo>
                  <a:lnTo>
                    <a:pt x="4379" y="2083"/>
                  </a:lnTo>
                  <a:cubicBezTo>
                    <a:pt x="4345" y="1992"/>
                    <a:pt x="4311" y="1901"/>
                    <a:pt x="4311" y="1775"/>
                  </a:cubicBezTo>
                  <a:cubicBezTo>
                    <a:pt x="4311" y="1275"/>
                    <a:pt x="4061" y="1400"/>
                    <a:pt x="3765" y="933"/>
                  </a:cubicBezTo>
                  <a:cubicBezTo>
                    <a:pt x="3469" y="478"/>
                    <a:pt x="3685" y="274"/>
                    <a:pt x="3435" y="149"/>
                  </a:cubicBezTo>
                  <a:cubicBezTo>
                    <a:pt x="3244" y="45"/>
                    <a:pt x="2854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7"/>
            <p:cNvSpPr/>
            <p:nvPr/>
          </p:nvSpPr>
          <p:spPr>
            <a:xfrm>
              <a:off x="6260552" y="4863713"/>
              <a:ext cx="214160" cy="92822"/>
            </a:xfrm>
            <a:custGeom>
              <a:avLst/>
              <a:gdLst/>
              <a:ahLst/>
              <a:cxnLst/>
              <a:rect l="l" t="t" r="r" b="b"/>
              <a:pathLst>
                <a:path w="1855" h="804" extrusionOk="0">
                  <a:moveTo>
                    <a:pt x="809" y="0"/>
                  </a:moveTo>
                  <a:cubicBezTo>
                    <a:pt x="576" y="0"/>
                    <a:pt x="592" y="147"/>
                    <a:pt x="410" y="258"/>
                  </a:cubicBezTo>
                  <a:cubicBezTo>
                    <a:pt x="285" y="326"/>
                    <a:pt x="114" y="588"/>
                    <a:pt x="1" y="793"/>
                  </a:cubicBezTo>
                  <a:lnTo>
                    <a:pt x="1854" y="804"/>
                  </a:lnTo>
                  <a:cubicBezTo>
                    <a:pt x="1843" y="758"/>
                    <a:pt x="1831" y="725"/>
                    <a:pt x="1831" y="679"/>
                  </a:cubicBezTo>
                  <a:cubicBezTo>
                    <a:pt x="1786" y="462"/>
                    <a:pt x="1740" y="338"/>
                    <a:pt x="1536" y="133"/>
                  </a:cubicBezTo>
                  <a:cubicBezTo>
                    <a:pt x="1428" y="30"/>
                    <a:pt x="1353" y="11"/>
                    <a:pt x="1265" y="11"/>
                  </a:cubicBezTo>
                  <a:cubicBezTo>
                    <a:pt x="1209" y="11"/>
                    <a:pt x="1148" y="19"/>
                    <a:pt x="1068" y="19"/>
                  </a:cubicBezTo>
                  <a:cubicBezTo>
                    <a:pt x="1023" y="19"/>
                    <a:pt x="971" y="16"/>
                    <a:pt x="911" y="8"/>
                  </a:cubicBezTo>
                  <a:cubicBezTo>
                    <a:pt x="872" y="2"/>
                    <a:pt x="839" y="0"/>
                    <a:pt x="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7"/>
            <p:cNvSpPr/>
            <p:nvPr/>
          </p:nvSpPr>
          <p:spPr>
            <a:xfrm>
              <a:off x="6684597" y="4435396"/>
              <a:ext cx="443213" cy="441481"/>
            </a:xfrm>
            <a:custGeom>
              <a:avLst/>
              <a:gdLst/>
              <a:ahLst/>
              <a:cxnLst/>
              <a:rect l="l" t="t" r="r" b="b"/>
              <a:pathLst>
                <a:path w="3839" h="3824" extrusionOk="0">
                  <a:moveTo>
                    <a:pt x="2506" y="0"/>
                  </a:moveTo>
                  <a:cubicBezTo>
                    <a:pt x="2462" y="0"/>
                    <a:pt x="2419" y="11"/>
                    <a:pt x="2378" y="33"/>
                  </a:cubicBezTo>
                  <a:cubicBezTo>
                    <a:pt x="2378" y="33"/>
                    <a:pt x="1" y="1455"/>
                    <a:pt x="81" y="2001"/>
                  </a:cubicBezTo>
                  <a:cubicBezTo>
                    <a:pt x="160" y="2547"/>
                    <a:pt x="206" y="2626"/>
                    <a:pt x="456" y="2921"/>
                  </a:cubicBezTo>
                  <a:cubicBezTo>
                    <a:pt x="706" y="3217"/>
                    <a:pt x="1127" y="3672"/>
                    <a:pt x="1752" y="3763"/>
                  </a:cubicBezTo>
                  <a:cubicBezTo>
                    <a:pt x="2065" y="3803"/>
                    <a:pt x="2358" y="3823"/>
                    <a:pt x="2610" y="3823"/>
                  </a:cubicBezTo>
                  <a:cubicBezTo>
                    <a:pt x="2862" y="3823"/>
                    <a:pt x="3072" y="3803"/>
                    <a:pt x="3220" y="3763"/>
                  </a:cubicBezTo>
                  <a:cubicBezTo>
                    <a:pt x="3516" y="3672"/>
                    <a:pt x="3675" y="2717"/>
                    <a:pt x="3766" y="2125"/>
                  </a:cubicBezTo>
                  <a:cubicBezTo>
                    <a:pt x="3839" y="1589"/>
                    <a:pt x="3056" y="0"/>
                    <a:pt x="2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7"/>
            <p:cNvSpPr/>
            <p:nvPr/>
          </p:nvSpPr>
          <p:spPr>
            <a:xfrm>
              <a:off x="6852692" y="4540109"/>
              <a:ext cx="198459" cy="252489"/>
            </a:xfrm>
            <a:custGeom>
              <a:avLst/>
              <a:gdLst/>
              <a:ahLst/>
              <a:cxnLst/>
              <a:rect l="l" t="t" r="r" b="b"/>
              <a:pathLst>
                <a:path w="1719" h="2187" extrusionOk="0">
                  <a:moveTo>
                    <a:pt x="969" y="1"/>
                  </a:moveTo>
                  <a:cubicBezTo>
                    <a:pt x="640" y="1"/>
                    <a:pt x="398" y="248"/>
                    <a:pt x="296" y="377"/>
                  </a:cubicBezTo>
                  <a:cubicBezTo>
                    <a:pt x="172" y="548"/>
                    <a:pt x="1" y="1014"/>
                    <a:pt x="251" y="1298"/>
                  </a:cubicBezTo>
                  <a:cubicBezTo>
                    <a:pt x="506" y="1586"/>
                    <a:pt x="750" y="2187"/>
                    <a:pt x="1067" y="2187"/>
                  </a:cubicBezTo>
                  <a:cubicBezTo>
                    <a:pt x="1075" y="2187"/>
                    <a:pt x="1084" y="2186"/>
                    <a:pt x="1092" y="2185"/>
                  </a:cubicBezTo>
                  <a:cubicBezTo>
                    <a:pt x="1434" y="2140"/>
                    <a:pt x="1434" y="1810"/>
                    <a:pt x="1468" y="1469"/>
                  </a:cubicBezTo>
                  <a:cubicBezTo>
                    <a:pt x="1514" y="1139"/>
                    <a:pt x="1718" y="672"/>
                    <a:pt x="1638" y="593"/>
                  </a:cubicBezTo>
                  <a:cubicBezTo>
                    <a:pt x="1638" y="593"/>
                    <a:pt x="1684" y="217"/>
                    <a:pt x="1218" y="47"/>
                  </a:cubicBezTo>
                  <a:cubicBezTo>
                    <a:pt x="1131" y="15"/>
                    <a:pt x="1048" y="1"/>
                    <a:pt x="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7"/>
            <p:cNvSpPr/>
            <p:nvPr/>
          </p:nvSpPr>
          <p:spPr>
            <a:xfrm>
              <a:off x="6331438" y="4129224"/>
              <a:ext cx="449216" cy="427165"/>
            </a:xfrm>
            <a:custGeom>
              <a:avLst/>
              <a:gdLst/>
              <a:ahLst/>
              <a:cxnLst/>
              <a:rect l="l" t="t" r="r" b="b"/>
              <a:pathLst>
                <a:path w="3891" h="3700" extrusionOk="0">
                  <a:moveTo>
                    <a:pt x="2033" y="0"/>
                  </a:moveTo>
                  <a:cubicBezTo>
                    <a:pt x="1731" y="0"/>
                    <a:pt x="1488" y="37"/>
                    <a:pt x="1422" y="137"/>
                  </a:cubicBezTo>
                  <a:cubicBezTo>
                    <a:pt x="1422" y="137"/>
                    <a:pt x="797" y="1092"/>
                    <a:pt x="501" y="1684"/>
                  </a:cubicBezTo>
                  <a:cubicBezTo>
                    <a:pt x="206" y="2264"/>
                    <a:pt x="1" y="2730"/>
                    <a:pt x="206" y="3060"/>
                  </a:cubicBezTo>
                  <a:cubicBezTo>
                    <a:pt x="421" y="3402"/>
                    <a:pt x="751" y="3481"/>
                    <a:pt x="1047" y="3606"/>
                  </a:cubicBezTo>
                  <a:cubicBezTo>
                    <a:pt x="1195" y="3669"/>
                    <a:pt x="1371" y="3700"/>
                    <a:pt x="1538" y="3700"/>
                  </a:cubicBezTo>
                  <a:cubicBezTo>
                    <a:pt x="1704" y="3700"/>
                    <a:pt x="1860" y="3669"/>
                    <a:pt x="1968" y="3606"/>
                  </a:cubicBezTo>
                  <a:cubicBezTo>
                    <a:pt x="2173" y="3481"/>
                    <a:pt x="3219" y="2765"/>
                    <a:pt x="3436" y="2434"/>
                  </a:cubicBezTo>
                  <a:cubicBezTo>
                    <a:pt x="3640" y="2105"/>
                    <a:pt x="3890" y="1638"/>
                    <a:pt x="3845" y="1183"/>
                  </a:cubicBezTo>
                  <a:cubicBezTo>
                    <a:pt x="3810" y="718"/>
                    <a:pt x="3890" y="296"/>
                    <a:pt x="3436" y="172"/>
                  </a:cubicBezTo>
                  <a:cubicBezTo>
                    <a:pt x="3148" y="94"/>
                    <a:pt x="2516" y="0"/>
                    <a:pt x="2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7"/>
            <p:cNvSpPr/>
            <p:nvPr/>
          </p:nvSpPr>
          <p:spPr>
            <a:xfrm>
              <a:off x="6408905" y="4263954"/>
              <a:ext cx="187953" cy="183335"/>
            </a:xfrm>
            <a:custGeom>
              <a:avLst/>
              <a:gdLst/>
              <a:ahLst/>
              <a:cxnLst/>
              <a:rect l="l" t="t" r="r" b="b"/>
              <a:pathLst>
                <a:path w="1628" h="1588" extrusionOk="0">
                  <a:moveTo>
                    <a:pt x="880" y="0"/>
                  </a:moveTo>
                  <a:cubicBezTo>
                    <a:pt x="830" y="0"/>
                    <a:pt x="786" y="16"/>
                    <a:pt x="751" y="51"/>
                  </a:cubicBezTo>
                  <a:cubicBezTo>
                    <a:pt x="751" y="51"/>
                    <a:pt x="331" y="642"/>
                    <a:pt x="331" y="847"/>
                  </a:cubicBezTo>
                  <a:cubicBezTo>
                    <a:pt x="331" y="1063"/>
                    <a:pt x="0" y="1472"/>
                    <a:pt x="296" y="1563"/>
                  </a:cubicBezTo>
                  <a:cubicBezTo>
                    <a:pt x="354" y="1579"/>
                    <a:pt x="419" y="1587"/>
                    <a:pt x="488" y="1587"/>
                  </a:cubicBezTo>
                  <a:cubicBezTo>
                    <a:pt x="758" y="1587"/>
                    <a:pt x="1081" y="1467"/>
                    <a:pt x="1218" y="1267"/>
                  </a:cubicBezTo>
                  <a:cubicBezTo>
                    <a:pt x="1377" y="1017"/>
                    <a:pt x="1627" y="676"/>
                    <a:pt x="1468" y="426"/>
                  </a:cubicBezTo>
                  <a:cubicBezTo>
                    <a:pt x="1332" y="227"/>
                    <a:pt x="1068" y="0"/>
                    <a:pt x="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7"/>
            <p:cNvSpPr/>
            <p:nvPr/>
          </p:nvSpPr>
          <p:spPr>
            <a:xfrm>
              <a:off x="7234829" y="4498200"/>
              <a:ext cx="151124" cy="445175"/>
            </a:xfrm>
            <a:custGeom>
              <a:avLst/>
              <a:gdLst/>
              <a:ahLst/>
              <a:cxnLst/>
              <a:rect l="l" t="t" r="r" b="b"/>
              <a:pathLst>
                <a:path w="1309" h="3856" extrusionOk="0">
                  <a:moveTo>
                    <a:pt x="1308" y="1"/>
                  </a:moveTo>
                  <a:lnTo>
                    <a:pt x="1308" y="1"/>
                  </a:lnTo>
                  <a:cubicBezTo>
                    <a:pt x="865" y="160"/>
                    <a:pt x="239" y="444"/>
                    <a:pt x="216" y="740"/>
                  </a:cubicBezTo>
                  <a:cubicBezTo>
                    <a:pt x="171" y="1206"/>
                    <a:pt x="1" y="1411"/>
                    <a:pt x="46" y="2127"/>
                  </a:cubicBezTo>
                  <a:cubicBezTo>
                    <a:pt x="69" y="2571"/>
                    <a:pt x="444" y="3333"/>
                    <a:pt x="808" y="3856"/>
                  </a:cubicBezTo>
                  <a:cubicBezTo>
                    <a:pt x="819" y="3651"/>
                    <a:pt x="853" y="3276"/>
                    <a:pt x="899" y="2878"/>
                  </a:cubicBezTo>
                  <a:cubicBezTo>
                    <a:pt x="956" y="2367"/>
                    <a:pt x="1035" y="1809"/>
                    <a:pt x="1126" y="1536"/>
                  </a:cubicBezTo>
                  <a:cubicBezTo>
                    <a:pt x="1161" y="1445"/>
                    <a:pt x="1194" y="1331"/>
                    <a:pt x="1206" y="1206"/>
                  </a:cubicBezTo>
                  <a:cubicBezTo>
                    <a:pt x="1263" y="853"/>
                    <a:pt x="1274" y="410"/>
                    <a:pt x="13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7"/>
            <p:cNvSpPr/>
            <p:nvPr/>
          </p:nvSpPr>
          <p:spPr>
            <a:xfrm>
              <a:off x="7292669" y="4637432"/>
              <a:ext cx="81508" cy="193032"/>
            </a:xfrm>
            <a:custGeom>
              <a:avLst/>
              <a:gdLst/>
              <a:ahLst/>
              <a:cxnLst/>
              <a:rect l="l" t="t" r="r" b="b"/>
              <a:pathLst>
                <a:path w="706" h="1672" extrusionOk="0">
                  <a:moveTo>
                    <a:pt x="705" y="0"/>
                  </a:moveTo>
                  <a:lnTo>
                    <a:pt x="705" y="0"/>
                  </a:lnTo>
                  <a:cubicBezTo>
                    <a:pt x="511" y="80"/>
                    <a:pt x="261" y="228"/>
                    <a:pt x="216" y="421"/>
                  </a:cubicBezTo>
                  <a:cubicBezTo>
                    <a:pt x="125" y="751"/>
                    <a:pt x="0" y="1171"/>
                    <a:pt x="170" y="1422"/>
                  </a:cubicBezTo>
                  <a:cubicBezTo>
                    <a:pt x="227" y="1513"/>
                    <a:pt x="307" y="1604"/>
                    <a:pt x="398" y="1672"/>
                  </a:cubicBezTo>
                  <a:cubicBezTo>
                    <a:pt x="455" y="1161"/>
                    <a:pt x="534" y="603"/>
                    <a:pt x="625" y="330"/>
                  </a:cubicBezTo>
                  <a:cubicBezTo>
                    <a:pt x="660" y="239"/>
                    <a:pt x="693" y="125"/>
                    <a:pt x="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7"/>
            <p:cNvSpPr/>
            <p:nvPr/>
          </p:nvSpPr>
          <p:spPr>
            <a:xfrm>
              <a:off x="6926233" y="3901905"/>
              <a:ext cx="362513" cy="485814"/>
            </a:xfrm>
            <a:custGeom>
              <a:avLst/>
              <a:gdLst/>
              <a:ahLst/>
              <a:cxnLst/>
              <a:rect l="l" t="t" r="r" b="b"/>
              <a:pathLst>
                <a:path w="3140" h="4208" extrusionOk="0">
                  <a:moveTo>
                    <a:pt x="1777" y="0"/>
                  </a:moveTo>
                  <a:cubicBezTo>
                    <a:pt x="1656" y="0"/>
                    <a:pt x="1546" y="42"/>
                    <a:pt x="1456" y="139"/>
                  </a:cubicBezTo>
                  <a:cubicBezTo>
                    <a:pt x="1456" y="139"/>
                    <a:pt x="0" y="1185"/>
                    <a:pt x="0" y="1436"/>
                  </a:cubicBezTo>
                  <a:cubicBezTo>
                    <a:pt x="0" y="1686"/>
                    <a:pt x="81" y="2232"/>
                    <a:pt x="81" y="2482"/>
                  </a:cubicBezTo>
                  <a:cubicBezTo>
                    <a:pt x="81" y="2732"/>
                    <a:pt x="331" y="3357"/>
                    <a:pt x="751" y="3562"/>
                  </a:cubicBezTo>
                  <a:cubicBezTo>
                    <a:pt x="1142" y="3763"/>
                    <a:pt x="1961" y="4207"/>
                    <a:pt x="2342" y="4207"/>
                  </a:cubicBezTo>
                  <a:cubicBezTo>
                    <a:pt x="2372" y="4207"/>
                    <a:pt x="2399" y="4205"/>
                    <a:pt x="2423" y="4199"/>
                  </a:cubicBezTo>
                  <a:cubicBezTo>
                    <a:pt x="2753" y="4108"/>
                    <a:pt x="2924" y="3607"/>
                    <a:pt x="2969" y="2857"/>
                  </a:cubicBezTo>
                  <a:cubicBezTo>
                    <a:pt x="3015" y="2106"/>
                    <a:pt x="3139" y="1345"/>
                    <a:pt x="2889" y="844"/>
                  </a:cubicBezTo>
                  <a:cubicBezTo>
                    <a:pt x="2688" y="459"/>
                    <a:pt x="2178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7"/>
            <p:cNvSpPr/>
            <p:nvPr/>
          </p:nvSpPr>
          <p:spPr>
            <a:xfrm>
              <a:off x="7061539" y="3986760"/>
              <a:ext cx="148584" cy="194533"/>
            </a:xfrm>
            <a:custGeom>
              <a:avLst/>
              <a:gdLst/>
              <a:ahLst/>
              <a:cxnLst/>
              <a:rect l="l" t="t" r="r" b="b"/>
              <a:pathLst>
                <a:path w="1287" h="1685" extrusionOk="0">
                  <a:moveTo>
                    <a:pt x="759" y="1"/>
                  </a:moveTo>
                  <a:cubicBezTo>
                    <a:pt x="717" y="1"/>
                    <a:pt x="672" y="9"/>
                    <a:pt x="625" y="29"/>
                  </a:cubicBezTo>
                  <a:cubicBezTo>
                    <a:pt x="330" y="155"/>
                    <a:pt x="79" y="405"/>
                    <a:pt x="34" y="655"/>
                  </a:cubicBezTo>
                  <a:cubicBezTo>
                    <a:pt x="0" y="905"/>
                    <a:pt x="284" y="1497"/>
                    <a:pt x="796" y="1656"/>
                  </a:cubicBezTo>
                  <a:cubicBezTo>
                    <a:pt x="855" y="1676"/>
                    <a:pt x="906" y="1685"/>
                    <a:pt x="950" y="1685"/>
                  </a:cubicBezTo>
                  <a:cubicBezTo>
                    <a:pt x="1287" y="1685"/>
                    <a:pt x="1251" y="1166"/>
                    <a:pt x="1251" y="905"/>
                  </a:cubicBezTo>
                  <a:cubicBezTo>
                    <a:pt x="1251" y="610"/>
                    <a:pt x="1126" y="234"/>
                    <a:pt x="1126" y="234"/>
                  </a:cubicBezTo>
                  <a:cubicBezTo>
                    <a:pt x="1126" y="234"/>
                    <a:pt x="981" y="1"/>
                    <a:pt x="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7"/>
            <p:cNvSpPr/>
            <p:nvPr/>
          </p:nvSpPr>
          <p:spPr>
            <a:xfrm>
              <a:off x="5735373" y="4423389"/>
              <a:ext cx="421508" cy="378791"/>
            </a:xfrm>
            <a:custGeom>
              <a:avLst/>
              <a:gdLst/>
              <a:ahLst/>
              <a:cxnLst/>
              <a:rect l="l" t="t" r="r" b="b"/>
              <a:pathLst>
                <a:path w="3651" h="3281" extrusionOk="0">
                  <a:moveTo>
                    <a:pt x="2832" y="0"/>
                  </a:moveTo>
                  <a:cubicBezTo>
                    <a:pt x="2559" y="228"/>
                    <a:pt x="2457" y="159"/>
                    <a:pt x="1558" y="603"/>
                  </a:cubicBezTo>
                  <a:cubicBezTo>
                    <a:pt x="262" y="1228"/>
                    <a:pt x="898" y="1559"/>
                    <a:pt x="478" y="2105"/>
                  </a:cubicBezTo>
                  <a:cubicBezTo>
                    <a:pt x="228" y="2434"/>
                    <a:pt x="102" y="2651"/>
                    <a:pt x="0" y="2924"/>
                  </a:cubicBezTo>
                  <a:cubicBezTo>
                    <a:pt x="284" y="3037"/>
                    <a:pt x="785" y="3242"/>
                    <a:pt x="1399" y="3276"/>
                  </a:cubicBezTo>
                  <a:cubicBezTo>
                    <a:pt x="1451" y="3279"/>
                    <a:pt x="1500" y="3280"/>
                    <a:pt x="1544" y="3280"/>
                  </a:cubicBezTo>
                  <a:cubicBezTo>
                    <a:pt x="2142" y="3280"/>
                    <a:pt x="2114" y="3011"/>
                    <a:pt x="2695" y="2821"/>
                  </a:cubicBezTo>
                  <a:cubicBezTo>
                    <a:pt x="3321" y="2605"/>
                    <a:pt x="3446" y="1934"/>
                    <a:pt x="3526" y="1774"/>
                  </a:cubicBezTo>
                  <a:cubicBezTo>
                    <a:pt x="3617" y="1604"/>
                    <a:pt x="3651" y="1058"/>
                    <a:pt x="3321" y="637"/>
                  </a:cubicBezTo>
                  <a:cubicBezTo>
                    <a:pt x="3173" y="455"/>
                    <a:pt x="3003" y="217"/>
                    <a:pt x="2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7"/>
            <p:cNvSpPr/>
            <p:nvPr/>
          </p:nvSpPr>
          <p:spPr>
            <a:xfrm>
              <a:off x="5825539" y="4574397"/>
              <a:ext cx="158051" cy="165902"/>
            </a:xfrm>
            <a:custGeom>
              <a:avLst/>
              <a:gdLst/>
              <a:ahLst/>
              <a:cxnLst/>
              <a:rect l="l" t="t" r="r" b="b"/>
              <a:pathLst>
                <a:path w="1369" h="1437" extrusionOk="0">
                  <a:moveTo>
                    <a:pt x="777" y="1"/>
                  </a:moveTo>
                  <a:cubicBezTo>
                    <a:pt x="277" y="1"/>
                    <a:pt x="368" y="251"/>
                    <a:pt x="277" y="717"/>
                  </a:cubicBezTo>
                  <a:cubicBezTo>
                    <a:pt x="206" y="1122"/>
                    <a:pt x="0" y="1437"/>
                    <a:pt x="309" y="1437"/>
                  </a:cubicBezTo>
                  <a:cubicBezTo>
                    <a:pt x="347" y="1437"/>
                    <a:pt x="393" y="1432"/>
                    <a:pt x="448" y="1422"/>
                  </a:cubicBezTo>
                  <a:cubicBezTo>
                    <a:pt x="948" y="1343"/>
                    <a:pt x="1369" y="671"/>
                    <a:pt x="1323" y="421"/>
                  </a:cubicBezTo>
                  <a:cubicBezTo>
                    <a:pt x="1323" y="421"/>
                    <a:pt x="1289" y="1"/>
                    <a:pt x="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4" name="Google Shape;4154;p37"/>
          <p:cNvGrpSpPr/>
          <p:nvPr/>
        </p:nvGrpSpPr>
        <p:grpSpPr>
          <a:xfrm rot="-9258986">
            <a:off x="-585061" y="4377323"/>
            <a:ext cx="2107485" cy="1207588"/>
            <a:chOff x="10287875" y="865650"/>
            <a:chExt cx="2107488" cy="1207590"/>
          </a:xfrm>
        </p:grpSpPr>
        <p:sp>
          <p:nvSpPr>
            <p:cNvPr id="4155" name="Google Shape;4155;p37"/>
            <p:cNvSpPr/>
            <p:nvPr/>
          </p:nvSpPr>
          <p:spPr>
            <a:xfrm>
              <a:off x="10287875" y="865650"/>
              <a:ext cx="2107488" cy="1207590"/>
            </a:xfrm>
            <a:custGeom>
              <a:avLst/>
              <a:gdLst/>
              <a:ahLst/>
              <a:cxnLst/>
              <a:rect l="l" t="t" r="r" b="b"/>
              <a:pathLst>
                <a:path w="15185" h="8701" extrusionOk="0">
                  <a:moveTo>
                    <a:pt x="15127" y="0"/>
                  </a:moveTo>
                  <a:lnTo>
                    <a:pt x="14240" y="35"/>
                  </a:lnTo>
                  <a:lnTo>
                    <a:pt x="14035" y="46"/>
                  </a:lnTo>
                  <a:lnTo>
                    <a:pt x="13330" y="68"/>
                  </a:lnTo>
                  <a:lnTo>
                    <a:pt x="13251" y="80"/>
                  </a:lnTo>
                  <a:lnTo>
                    <a:pt x="12523" y="103"/>
                  </a:lnTo>
                  <a:lnTo>
                    <a:pt x="12261" y="114"/>
                  </a:lnTo>
                  <a:lnTo>
                    <a:pt x="7097" y="330"/>
                  </a:lnTo>
                  <a:lnTo>
                    <a:pt x="7018" y="330"/>
                  </a:lnTo>
                  <a:lnTo>
                    <a:pt x="6165" y="364"/>
                  </a:lnTo>
                  <a:lnTo>
                    <a:pt x="5995" y="364"/>
                  </a:lnTo>
                  <a:lnTo>
                    <a:pt x="1" y="614"/>
                  </a:lnTo>
                  <a:cubicBezTo>
                    <a:pt x="1" y="614"/>
                    <a:pt x="1127" y="2286"/>
                    <a:pt x="1127" y="2730"/>
                  </a:cubicBezTo>
                  <a:cubicBezTo>
                    <a:pt x="1127" y="3185"/>
                    <a:pt x="615" y="3128"/>
                    <a:pt x="1127" y="3901"/>
                  </a:cubicBezTo>
                  <a:cubicBezTo>
                    <a:pt x="1627" y="4686"/>
                    <a:pt x="1900" y="4629"/>
                    <a:pt x="2070" y="5300"/>
                  </a:cubicBezTo>
                  <a:cubicBezTo>
                    <a:pt x="2241" y="5971"/>
                    <a:pt x="2753" y="8292"/>
                    <a:pt x="2753" y="8292"/>
                  </a:cubicBezTo>
                  <a:lnTo>
                    <a:pt x="2958" y="8302"/>
                  </a:lnTo>
                  <a:lnTo>
                    <a:pt x="3390" y="8337"/>
                  </a:lnTo>
                  <a:lnTo>
                    <a:pt x="3845" y="8371"/>
                  </a:lnTo>
                  <a:lnTo>
                    <a:pt x="4061" y="8383"/>
                  </a:lnTo>
                  <a:lnTo>
                    <a:pt x="7029" y="8587"/>
                  </a:lnTo>
                  <a:lnTo>
                    <a:pt x="7439" y="8621"/>
                  </a:lnTo>
                  <a:lnTo>
                    <a:pt x="7916" y="8655"/>
                  </a:lnTo>
                  <a:lnTo>
                    <a:pt x="8348" y="8689"/>
                  </a:lnTo>
                  <a:lnTo>
                    <a:pt x="8621" y="8701"/>
                  </a:lnTo>
                  <a:lnTo>
                    <a:pt x="8803" y="8689"/>
                  </a:lnTo>
                  <a:lnTo>
                    <a:pt x="9316" y="8633"/>
                  </a:lnTo>
                  <a:lnTo>
                    <a:pt x="12614" y="8292"/>
                  </a:lnTo>
                  <a:cubicBezTo>
                    <a:pt x="12614" y="8292"/>
                    <a:pt x="12738" y="8143"/>
                    <a:pt x="12932" y="7916"/>
                  </a:cubicBezTo>
                  <a:cubicBezTo>
                    <a:pt x="12966" y="7859"/>
                    <a:pt x="13011" y="7802"/>
                    <a:pt x="13057" y="7746"/>
                  </a:cubicBezTo>
                  <a:cubicBezTo>
                    <a:pt x="13603" y="7040"/>
                    <a:pt x="14479" y="5789"/>
                    <a:pt x="14513" y="5027"/>
                  </a:cubicBezTo>
                  <a:cubicBezTo>
                    <a:pt x="14570" y="3901"/>
                    <a:pt x="13899" y="3742"/>
                    <a:pt x="14513" y="2957"/>
                  </a:cubicBezTo>
                  <a:cubicBezTo>
                    <a:pt x="15127" y="2173"/>
                    <a:pt x="15070" y="1342"/>
                    <a:pt x="15127" y="978"/>
                  </a:cubicBezTo>
                  <a:cubicBezTo>
                    <a:pt x="15184" y="614"/>
                    <a:pt x="15127" y="0"/>
                    <a:pt x="15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7"/>
            <p:cNvSpPr/>
            <p:nvPr/>
          </p:nvSpPr>
          <p:spPr>
            <a:xfrm>
              <a:off x="10537278" y="1001385"/>
              <a:ext cx="115471" cy="328371"/>
            </a:xfrm>
            <a:custGeom>
              <a:avLst/>
              <a:gdLst/>
              <a:ahLst/>
              <a:cxnLst/>
              <a:rect l="l" t="t" r="r" b="b"/>
              <a:pathLst>
                <a:path w="832" h="2366" extrusionOk="0">
                  <a:moveTo>
                    <a:pt x="0" y="0"/>
                  </a:moveTo>
                  <a:cubicBezTo>
                    <a:pt x="1" y="0"/>
                    <a:pt x="103" y="1865"/>
                    <a:pt x="217" y="2366"/>
                  </a:cubicBezTo>
                  <a:cubicBezTo>
                    <a:pt x="217" y="2366"/>
                    <a:pt x="831" y="153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7"/>
            <p:cNvSpPr/>
            <p:nvPr/>
          </p:nvSpPr>
          <p:spPr>
            <a:xfrm>
              <a:off x="10668295" y="1066061"/>
              <a:ext cx="53850" cy="337948"/>
            </a:xfrm>
            <a:custGeom>
              <a:avLst/>
              <a:gdLst/>
              <a:ahLst/>
              <a:cxnLst/>
              <a:rect l="l" t="t" r="r" b="b"/>
              <a:pathLst>
                <a:path w="388" h="2435" extrusionOk="0">
                  <a:moveTo>
                    <a:pt x="24" y="1"/>
                  </a:moveTo>
                  <a:cubicBezTo>
                    <a:pt x="24" y="1"/>
                    <a:pt x="1" y="1"/>
                    <a:pt x="24" y="979"/>
                  </a:cubicBezTo>
                  <a:cubicBezTo>
                    <a:pt x="57" y="1957"/>
                    <a:pt x="365" y="2435"/>
                    <a:pt x="365" y="2435"/>
                  </a:cubicBezTo>
                  <a:cubicBezTo>
                    <a:pt x="365" y="2435"/>
                    <a:pt x="388" y="1149"/>
                    <a:pt x="365" y="717"/>
                  </a:cubicBezTo>
                  <a:cubicBezTo>
                    <a:pt x="330" y="285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7"/>
            <p:cNvSpPr/>
            <p:nvPr/>
          </p:nvSpPr>
          <p:spPr>
            <a:xfrm>
              <a:off x="10785155" y="980845"/>
              <a:ext cx="69533" cy="369591"/>
            </a:xfrm>
            <a:custGeom>
              <a:avLst/>
              <a:gdLst/>
              <a:ahLst/>
              <a:cxnLst/>
              <a:rect l="l" t="t" r="r" b="b"/>
              <a:pathLst>
                <a:path w="501" h="2663" extrusionOk="0">
                  <a:moveTo>
                    <a:pt x="137" y="1"/>
                  </a:moveTo>
                  <a:cubicBezTo>
                    <a:pt x="137" y="1"/>
                    <a:pt x="1" y="1376"/>
                    <a:pt x="137" y="2013"/>
                  </a:cubicBezTo>
                  <a:lnTo>
                    <a:pt x="273" y="2662"/>
                  </a:lnTo>
                  <a:cubicBezTo>
                    <a:pt x="273" y="2662"/>
                    <a:pt x="501" y="1376"/>
                    <a:pt x="466" y="956"/>
                  </a:cubicBezTo>
                  <a:cubicBezTo>
                    <a:pt x="444" y="535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7"/>
            <p:cNvSpPr/>
            <p:nvPr/>
          </p:nvSpPr>
          <p:spPr>
            <a:xfrm>
              <a:off x="10982373" y="1329620"/>
              <a:ext cx="80774" cy="394850"/>
            </a:xfrm>
            <a:custGeom>
              <a:avLst/>
              <a:gdLst/>
              <a:ahLst/>
              <a:cxnLst/>
              <a:rect l="l" t="t" r="r" b="b"/>
              <a:pathLst>
                <a:path w="582" h="2845" extrusionOk="0">
                  <a:moveTo>
                    <a:pt x="308" y="1"/>
                  </a:moveTo>
                  <a:lnTo>
                    <a:pt x="137" y="399"/>
                  </a:lnTo>
                  <a:cubicBezTo>
                    <a:pt x="137" y="399"/>
                    <a:pt x="1" y="1173"/>
                    <a:pt x="137" y="1820"/>
                  </a:cubicBezTo>
                  <a:cubicBezTo>
                    <a:pt x="274" y="2457"/>
                    <a:pt x="445" y="2844"/>
                    <a:pt x="445" y="2844"/>
                  </a:cubicBezTo>
                  <a:cubicBezTo>
                    <a:pt x="445" y="2844"/>
                    <a:pt x="581" y="2310"/>
                    <a:pt x="524" y="1616"/>
                  </a:cubicBezTo>
                  <a:cubicBezTo>
                    <a:pt x="467" y="922"/>
                    <a:pt x="308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7"/>
            <p:cNvSpPr/>
            <p:nvPr/>
          </p:nvSpPr>
          <p:spPr>
            <a:xfrm>
              <a:off x="11097707" y="1350300"/>
              <a:ext cx="82162" cy="460913"/>
            </a:xfrm>
            <a:custGeom>
              <a:avLst/>
              <a:gdLst/>
              <a:ahLst/>
              <a:cxnLst/>
              <a:rect l="l" t="t" r="r" b="b"/>
              <a:pathLst>
                <a:path w="592" h="3321" extrusionOk="0">
                  <a:moveTo>
                    <a:pt x="307" y="0"/>
                  </a:moveTo>
                  <a:lnTo>
                    <a:pt x="228" y="250"/>
                  </a:lnTo>
                  <a:cubicBezTo>
                    <a:pt x="228" y="250"/>
                    <a:pt x="0" y="1001"/>
                    <a:pt x="34" y="1479"/>
                  </a:cubicBezTo>
                  <a:cubicBezTo>
                    <a:pt x="57" y="1944"/>
                    <a:pt x="455" y="3321"/>
                    <a:pt x="455" y="3321"/>
                  </a:cubicBezTo>
                  <a:cubicBezTo>
                    <a:pt x="455" y="3321"/>
                    <a:pt x="592" y="1740"/>
                    <a:pt x="592" y="1274"/>
                  </a:cubicBezTo>
                  <a:cubicBezTo>
                    <a:pt x="592" y="807"/>
                    <a:pt x="307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7"/>
            <p:cNvSpPr/>
            <p:nvPr/>
          </p:nvSpPr>
          <p:spPr>
            <a:xfrm>
              <a:off x="11230250" y="1388189"/>
              <a:ext cx="64814" cy="423024"/>
            </a:xfrm>
            <a:custGeom>
              <a:avLst/>
              <a:gdLst/>
              <a:ahLst/>
              <a:cxnLst/>
              <a:rect l="l" t="t" r="r" b="b"/>
              <a:pathLst>
                <a:path w="467" h="3048" extrusionOk="0">
                  <a:moveTo>
                    <a:pt x="274" y="0"/>
                  </a:moveTo>
                  <a:cubicBezTo>
                    <a:pt x="274" y="0"/>
                    <a:pt x="1" y="671"/>
                    <a:pt x="160" y="1388"/>
                  </a:cubicBezTo>
                  <a:cubicBezTo>
                    <a:pt x="330" y="2093"/>
                    <a:pt x="467" y="3048"/>
                    <a:pt x="467" y="3048"/>
                  </a:cubicBezTo>
                  <a:lnTo>
                    <a:pt x="467" y="807"/>
                  </a:lnTo>
                  <a:cubicBezTo>
                    <a:pt x="467" y="170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7"/>
            <p:cNvSpPr/>
            <p:nvPr/>
          </p:nvSpPr>
          <p:spPr>
            <a:xfrm>
              <a:off x="11119774" y="916030"/>
              <a:ext cx="23733" cy="64953"/>
            </a:xfrm>
            <a:custGeom>
              <a:avLst/>
              <a:gdLst/>
              <a:ahLst/>
              <a:cxnLst/>
              <a:rect l="l" t="t" r="r" b="b"/>
              <a:pathLst>
                <a:path w="171" h="468" extrusionOk="0">
                  <a:moveTo>
                    <a:pt x="1" y="1"/>
                  </a:moveTo>
                  <a:cubicBezTo>
                    <a:pt x="80" y="274"/>
                    <a:pt x="137" y="468"/>
                    <a:pt x="137" y="468"/>
                  </a:cubicBezTo>
                  <a:cubicBezTo>
                    <a:pt x="137" y="468"/>
                    <a:pt x="148" y="274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7"/>
            <p:cNvSpPr/>
            <p:nvPr/>
          </p:nvSpPr>
          <p:spPr>
            <a:xfrm>
              <a:off x="11261894" y="911450"/>
              <a:ext cx="11103" cy="69533"/>
            </a:xfrm>
            <a:custGeom>
              <a:avLst/>
              <a:gdLst/>
              <a:ahLst/>
              <a:cxnLst/>
              <a:rect l="l" t="t" r="r" b="b"/>
              <a:pathLst>
                <a:path w="80" h="501" extrusionOk="0">
                  <a:moveTo>
                    <a:pt x="0" y="0"/>
                  </a:moveTo>
                  <a:cubicBezTo>
                    <a:pt x="57" y="296"/>
                    <a:pt x="79" y="501"/>
                    <a:pt x="79" y="50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7"/>
            <p:cNvSpPr/>
            <p:nvPr/>
          </p:nvSpPr>
          <p:spPr>
            <a:xfrm>
              <a:off x="11384999" y="1066061"/>
              <a:ext cx="72725" cy="426355"/>
            </a:xfrm>
            <a:custGeom>
              <a:avLst/>
              <a:gdLst/>
              <a:ahLst/>
              <a:cxnLst/>
              <a:rect l="l" t="t" r="r" b="b"/>
              <a:pathLst>
                <a:path w="524" h="3072" extrusionOk="0">
                  <a:moveTo>
                    <a:pt x="273" y="1"/>
                  </a:moveTo>
                  <a:cubicBezTo>
                    <a:pt x="273" y="1"/>
                    <a:pt x="0" y="820"/>
                    <a:pt x="79" y="1457"/>
                  </a:cubicBezTo>
                  <a:cubicBezTo>
                    <a:pt x="170" y="2094"/>
                    <a:pt x="478" y="3072"/>
                    <a:pt x="478" y="3072"/>
                  </a:cubicBezTo>
                  <a:cubicBezTo>
                    <a:pt x="478" y="3072"/>
                    <a:pt x="421" y="2071"/>
                    <a:pt x="478" y="1217"/>
                  </a:cubicBezTo>
                  <a:cubicBezTo>
                    <a:pt x="523" y="365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7"/>
            <p:cNvSpPr/>
            <p:nvPr/>
          </p:nvSpPr>
          <p:spPr>
            <a:xfrm>
              <a:off x="11500194" y="1066061"/>
              <a:ext cx="93265" cy="481593"/>
            </a:xfrm>
            <a:custGeom>
              <a:avLst/>
              <a:gdLst/>
              <a:ahLst/>
              <a:cxnLst/>
              <a:rect l="l" t="t" r="r" b="b"/>
              <a:pathLst>
                <a:path w="672" h="3470" extrusionOk="0">
                  <a:moveTo>
                    <a:pt x="273" y="1"/>
                  </a:moveTo>
                  <a:lnTo>
                    <a:pt x="273" y="421"/>
                  </a:lnTo>
                  <a:cubicBezTo>
                    <a:pt x="273" y="421"/>
                    <a:pt x="0" y="1343"/>
                    <a:pt x="91" y="1900"/>
                  </a:cubicBezTo>
                  <a:cubicBezTo>
                    <a:pt x="171" y="2457"/>
                    <a:pt x="455" y="3469"/>
                    <a:pt x="455" y="3469"/>
                  </a:cubicBezTo>
                  <a:cubicBezTo>
                    <a:pt x="455" y="3469"/>
                    <a:pt x="672" y="2150"/>
                    <a:pt x="614" y="1536"/>
                  </a:cubicBezTo>
                  <a:cubicBezTo>
                    <a:pt x="569" y="922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7"/>
            <p:cNvSpPr/>
            <p:nvPr/>
          </p:nvSpPr>
          <p:spPr>
            <a:xfrm>
              <a:off x="11632737" y="1102423"/>
              <a:ext cx="85354" cy="389993"/>
            </a:xfrm>
            <a:custGeom>
              <a:avLst/>
              <a:gdLst/>
              <a:ahLst/>
              <a:cxnLst/>
              <a:rect l="l" t="t" r="r" b="b"/>
              <a:pathLst>
                <a:path w="615" h="2810" extrusionOk="0">
                  <a:moveTo>
                    <a:pt x="364" y="0"/>
                  </a:moveTo>
                  <a:cubicBezTo>
                    <a:pt x="364" y="0"/>
                    <a:pt x="0" y="751"/>
                    <a:pt x="23" y="1274"/>
                  </a:cubicBezTo>
                  <a:cubicBezTo>
                    <a:pt x="58" y="1809"/>
                    <a:pt x="364" y="2810"/>
                    <a:pt x="364" y="2810"/>
                  </a:cubicBezTo>
                  <a:cubicBezTo>
                    <a:pt x="364" y="2810"/>
                    <a:pt x="615" y="1479"/>
                    <a:pt x="581" y="955"/>
                  </a:cubicBezTo>
                  <a:cubicBezTo>
                    <a:pt x="558" y="444"/>
                    <a:pt x="364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7"/>
            <p:cNvSpPr/>
            <p:nvPr/>
          </p:nvSpPr>
          <p:spPr>
            <a:xfrm>
              <a:off x="11263420" y="1912116"/>
              <a:ext cx="60095" cy="150029"/>
            </a:xfrm>
            <a:custGeom>
              <a:avLst/>
              <a:gdLst/>
              <a:ahLst/>
              <a:cxnLst/>
              <a:rect l="l" t="t" r="r" b="b"/>
              <a:pathLst>
                <a:path w="433" h="1081" extrusionOk="0">
                  <a:moveTo>
                    <a:pt x="205" y="1"/>
                  </a:moveTo>
                  <a:cubicBezTo>
                    <a:pt x="205" y="1"/>
                    <a:pt x="35" y="524"/>
                    <a:pt x="0" y="1047"/>
                  </a:cubicBezTo>
                  <a:lnTo>
                    <a:pt x="410" y="1081"/>
                  </a:lnTo>
                  <a:cubicBezTo>
                    <a:pt x="432" y="330"/>
                    <a:pt x="205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7"/>
            <p:cNvSpPr/>
            <p:nvPr/>
          </p:nvSpPr>
          <p:spPr>
            <a:xfrm>
              <a:off x="11386526" y="1912116"/>
              <a:ext cx="60095" cy="159606"/>
            </a:xfrm>
            <a:custGeom>
              <a:avLst/>
              <a:gdLst/>
              <a:ahLst/>
              <a:cxnLst/>
              <a:rect l="l" t="t" r="r" b="b"/>
              <a:pathLst>
                <a:path w="433" h="1150" extrusionOk="0">
                  <a:moveTo>
                    <a:pt x="149" y="1"/>
                  </a:moveTo>
                  <a:lnTo>
                    <a:pt x="149" y="421"/>
                  </a:lnTo>
                  <a:cubicBezTo>
                    <a:pt x="149" y="421"/>
                    <a:pt x="58" y="740"/>
                    <a:pt x="0" y="1115"/>
                  </a:cubicBezTo>
                  <a:lnTo>
                    <a:pt x="432" y="1149"/>
                  </a:lnTo>
                  <a:cubicBezTo>
                    <a:pt x="331" y="592"/>
                    <a:pt x="14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7"/>
            <p:cNvSpPr/>
            <p:nvPr/>
          </p:nvSpPr>
          <p:spPr>
            <a:xfrm>
              <a:off x="11509631" y="1946952"/>
              <a:ext cx="71198" cy="124770"/>
            </a:xfrm>
            <a:custGeom>
              <a:avLst/>
              <a:gdLst/>
              <a:ahLst/>
              <a:cxnLst/>
              <a:rect l="l" t="t" r="r" b="b"/>
              <a:pathLst>
                <a:path w="513" h="899" extrusionOk="0">
                  <a:moveTo>
                    <a:pt x="308" y="0"/>
                  </a:moveTo>
                  <a:cubicBezTo>
                    <a:pt x="308" y="0"/>
                    <a:pt x="91" y="443"/>
                    <a:pt x="0" y="898"/>
                  </a:cubicBezTo>
                  <a:lnTo>
                    <a:pt x="513" y="842"/>
                  </a:lnTo>
                  <a:cubicBezTo>
                    <a:pt x="467" y="375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7"/>
            <p:cNvSpPr/>
            <p:nvPr/>
          </p:nvSpPr>
          <p:spPr>
            <a:xfrm>
              <a:off x="11787486" y="1470213"/>
              <a:ext cx="96457" cy="490891"/>
            </a:xfrm>
            <a:custGeom>
              <a:avLst/>
              <a:gdLst/>
              <a:ahLst/>
              <a:cxnLst/>
              <a:rect l="l" t="t" r="r" b="b"/>
              <a:pathLst>
                <a:path w="695" h="3537" extrusionOk="0">
                  <a:moveTo>
                    <a:pt x="308" y="0"/>
                  </a:moveTo>
                  <a:cubicBezTo>
                    <a:pt x="308" y="0"/>
                    <a:pt x="0" y="1035"/>
                    <a:pt x="136" y="1831"/>
                  </a:cubicBezTo>
                  <a:cubicBezTo>
                    <a:pt x="285" y="2616"/>
                    <a:pt x="455" y="3537"/>
                    <a:pt x="455" y="3537"/>
                  </a:cubicBezTo>
                  <a:cubicBezTo>
                    <a:pt x="455" y="3537"/>
                    <a:pt x="694" y="2422"/>
                    <a:pt x="614" y="1331"/>
                  </a:cubicBezTo>
                  <a:cubicBezTo>
                    <a:pt x="535" y="251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7"/>
            <p:cNvSpPr/>
            <p:nvPr/>
          </p:nvSpPr>
          <p:spPr>
            <a:xfrm>
              <a:off x="11926275" y="1403872"/>
              <a:ext cx="66479" cy="480066"/>
            </a:xfrm>
            <a:custGeom>
              <a:avLst/>
              <a:gdLst/>
              <a:ahLst/>
              <a:cxnLst/>
              <a:rect l="l" t="t" r="r" b="b"/>
              <a:pathLst>
                <a:path w="479" h="3459" extrusionOk="0">
                  <a:moveTo>
                    <a:pt x="251" y="1"/>
                  </a:moveTo>
                  <a:cubicBezTo>
                    <a:pt x="251" y="1"/>
                    <a:pt x="1" y="1399"/>
                    <a:pt x="1" y="1900"/>
                  </a:cubicBezTo>
                  <a:cubicBezTo>
                    <a:pt x="1" y="2400"/>
                    <a:pt x="251" y="3458"/>
                    <a:pt x="251" y="3458"/>
                  </a:cubicBezTo>
                  <a:cubicBezTo>
                    <a:pt x="251" y="3458"/>
                    <a:pt x="422" y="2787"/>
                    <a:pt x="456" y="1922"/>
                  </a:cubicBezTo>
                  <a:cubicBezTo>
                    <a:pt x="479" y="1058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7"/>
            <p:cNvSpPr/>
            <p:nvPr/>
          </p:nvSpPr>
          <p:spPr>
            <a:xfrm>
              <a:off x="12051046" y="1492281"/>
              <a:ext cx="85354" cy="472016"/>
            </a:xfrm>
            <a:custGeom>
              <a:avLst/>
              <a:gdLst/>
              <a:ahLst/>
              <a:cxnLst/>
              <a:rect l="l" t="t" r="r" b="b"/>
              <a:pathLst>
                <a:path w="615" h="3401" extrusionOk="0">
                  <a:moveTo>
                    <a:pt x="251" y="1"/>
                  </a:moveTo>
                  <a:cubicBezTo>
                    <a:pt x="251" y="1"/>
                    <a:pt x="1" y="979"/>
                    <a:pt x="57" y="1399"/>
                  </a:cubicBezTo>
                  <a:cubicBezTo>
                    <a:pt x="92" y="1707"/>
                    <a:pt x="183" y="2809"/>
                    <a:pt x="228" y="3401"/>
                  </a:cubicBezTo>
                  <a:cubicBezTo>
                    <a:pt x="262" y="3344"/>
                    <a:pt x="307" y="3287"/>
                    <a:pt x="353" y="3231"/>
                  </a:cubicBezTo>
                  <a:cubicBezTo>
                    <a:pt x="456" y="2605"/>
                    <a:pt x="615" y="1593"/>
                    <a:pt x="558" y="1092"/>
                  </a:cubicBezTo>
                  <a:cubicBezTo>
                    <a:pt x="478" y="342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7"/>
            <p:cNvSpPr/>
            <p:nvPr/>
          </p:nvSpPr>
          <p:spPr>
            <a:xfrm>
              <a:off x="11989424" y="879806"/>
              <a:ext cx="87020" cy="355296"/>
            </a:xfrm>
            <a:custGeom>
              <a:avLst/>
              <a:gdLst/>
              <a:ahLst/>
              <a:cxnLst/>
              <a:rect l="l" t="t" r="r" b="b"/>
              <a:pathLst>
                <a:path w="627" h="2560" extrusionOk="0">
                  <a:moveTo>
                    <a:pt x="263" y="1"/>
                  </a:moveTo>
                  <a:lnTo>
                    <a:pt x="1" y="12"/>
                  </a:lnTo>
                  <a:lnTo>
                    <a:pt x="1" y="1343"/>
                  </a:lnTo>
                  <a:cubicBezTo>
                    <a:pt x="1" y="1798"/>
                    <a:pt x="308" y="2559"/>
                    <a:pt x="308" y="2559"/>
                  </a:cubicBezTo>
                  <a:cubicBezTo>
                    <a:pt x="308" y="2559"/>
                    <a:pt x="627" y="1468"/>
                    <a:pt x="490" y="729"/>
                  </a:cubicBezTo>
                  <a:cubicBezTo>
                    <a:pt x="433" y="444"/>
                    <a:pt x="354" y="194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7"/>
            <p:cNvSpPr/>
            <p:nvPr/>
          </p:nvSpPr>
          <p:spPr>
            <a:xfrm>
              <a:off x="12112529" y="875088"/>
              <a:ext cx="74390" cy="393879"/>
            </a:xfrm>
            <a:custGeom>
              <a:avLst/>
              <a:gdLst/>
              <a:ahLst/>
              <a:cxnLst/>
              <a:rect l="l" t="t" r="r" b="b"/>
              <a:pathLst>
                <a:path w="536" h="2838" extrusionOk="0">
                  <a:moveTo>
                    <a:pt x="183" y="0"/>
                  </a:moveTo>
                  <a:lnTo>
                    <a:pt x="104" y="12"/>
                  </a:lnTo>
                  <a:lnTo>
                    <a:pt x="81" y="376"/>
                  </a:lnTo>
                  <a:cubicBezTo>
                    <a:pt x="81" y="376"/>
                    <a:pt x="1" y="1274"/>
                    <a:pt x="1" y="1604"/>
                  </a:cubicBezTo>
                  <a:cubicBezTo>
                    <a:pt x="1" y="1932"/>
                    <a:pt x="180" y="2837"/>
                    <a:pt x="194" y="2837"/>
                  </a:cubicBezTo>
                  <a:cubicBezTo>
                    <a:pt x="194" y="2837"/>
                    <a:pt x="195" y="2836"/>
                    <a:pt x="195" y="2833"/>
                  </a:cubicBezTo>
                  <a:cubicBezTo>
                    <a:pt x="195" y="2753"/>
                    <a:pt x="536" y="1638"/>
                    <a:pt x="445" y="1160"/>
                  </a:cubicBezTo>
                  <a:cubicBezTo>
                    <a:pt x="388" y="842"/>
                    <a:pt x="263" y="319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7"/>
            <p:cNvSpPr/>
            <p:nvPr/>
          </p:nvSpPr>
          <p:spPr>
            <a:xfrm>
              <a:off x="12213567" y="870369"/>
              <a:ext cx="77582" cy="320460"/>
            </a:xfrm>
            <a:custGeom>
              <a:avLst/>
              <a:gdLst/>
              <a:ahLst/>
              <a:cxnLst/>
              <a:rect l="l" t="t" r="r" b="b"/>
              <a:pathLst>
                <a:path w="559" h="2309" extrusionOk="0">
                  <a:moveTo>
                    <a:pt x="365" y="1"/>
                  </a:moveTo>
                  <a:lnTo>
                    <a:pt x="160" y="12"/>
                  </a:lnTo>
                  <a:cubicBezTo>
                    <a:pt x="81" y="262"/>
                    <a:pt x="1" y="615"/>
                    <a:pt x="24" y="888"/>
                  </a:cubicBezTo>
                  <a:cubicBezTo>
                    <a:pt x="81" y="1365"/>
                    <a:pt x="274" y="2309"/>
                    <a:pt x="274" y="2309"/>
                  </a:cubicBezTo>
                  <a:cubicBezTo>
                    <a:pt x="274" y="2309"/>
                    <a:pt x="559" y="797"/>
                    <a:pt x="478" y="444"/>
                  </a:cubicBezTo>
                  <a:cubicBezTo>
                    <a:pt x="445" y="284"/>
                    <a:pt x="399" y="137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6" name="Google Shape;4176;p37"/>
          <p:cNvSpPr/>
          <p:nvPr/>
        </p:nvSpPr>
        <p:spPr>
          <a:xfrm rot="10800000">
            <a:off x="8654140" y="2383832"/>
            <a:ext cx="638087" cy="789740"/>
          </a:xfrm>
          <a:custGeom>
            <a:avLst/>
            <a:gdLst/>
            <a:ahLst/>
            <a:cxnLst/>
            <a:rect l="l" t="t" r="r" b="b"/>
            <a:pathLst>
              <a:path w="4906" h="6072" extrusionOk="0">
                <a:moveTo>
                  <a:pt x="4398" y="1"/>
                </a:moveTo>
                <a:cubicBezTo>
                  <a:pt x="4246" y="1"/>
                  <a:pt x="4012" y="96"/>
                  <a:pt x="3674" y="316"/>
                </a:cubicBezTo>
                <a:cubicBezTo>
                  <a:pt x="3674" y="316"/>
                  <a:pt x="3139" y="407"/>
                  <a:pt x="1672" y="1749"/>
                </a:cubicBezTo>
                <a:cubicBezTo>
                  <a:pt x="194" y="3091"/>
                  <a:pt x="0" y="6002"/>
                  <a:pt x="194" y="6071"/>
                </a:cubicBezTo>
                <a:cubicBezTo>
                  <a:pt x="196" y="6071"/>
                  <a:pt x="198" y="6072"/>
                  <a:pt x="201" y="6072"/>
                </a:cubicBezTo>
                <a:cubicBezTo>
                  <a:pt x="455" y="6072"/>
                  <a:pt x="3159" y="3373"/>
                  <a:pt x="3902" y="2079"/>
                </a:cubicBezTo>
                <a:cubicBezTo>
                  <a:pt x="4488" y="1064"/>
                  <a:pt x="4906" y="1"/>
                  <a:pt x="4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37"/>
          <p:cNvSpPr/>
          <p:nvPr/>
        </p:nvSpPr>
        <p:spPr>
          <a:xfrm rot="-9653886">
            <a:off x="1577343" y="4765060"/>
            <a:ext cx="1020722" cy="219544"/>
          </a:xfrm>
          <a:custGeom>
            <a:avLst/>
            <a:gdLst/>
            <a:ahLst/>
            <a:cxnLst/>
            <a:rect l="l" t="t" r="r" b="b"/>
            <a:pathLst>
              <a:path w="7848" h="1688" extrusionOk="0">
                <a:moveTo>
                  <a:pt x="3829" y="1"/>
                </a:moveTo>
                <a:cubicBezTo>
                  <a:pt x="3441" y="1"/>
                  <a:pt x="3088" y="48"/>
                  <a:pt x="2810" y="166"/>
                </a:cubicBezTo>
                <a:cubicBezTo>
                  <a:pt x="1377" y="769"/>
                  <a:pt x="0" y="1349"/>
                  <a:pt x="945" y="1406"/>
                </a:cubicBezTo>
                <a:cubicBezTo>
                  <a:pt x="1679" y="1450"/>
                  <a:pt x="4567" y="1688"/>
                  <a:pt x="6171" y="1688"/>
                </a:cubicBezTo>
                <a:cubicBezTo>
                  <a:pt x="6655" y="1688"/>
                  <a:pt x="7022" y="1666"/>
                  <a:pt x="7177" y="1611"/>
                </a:cubicBezTo>
                <a:cubicBezTo>
                  <a:pt x="7848" y="1372"/>
                  <a:pt x="7620" y="803"/>
                  <a:pt x="7620" y="803"/>
                </a:cubicBezTo>
                <a:cubicBezTo>
                  <a:pt x="7620" y="803"/>
                  <a:pt x="5427" y="1"/>
                  <a:pt x="3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8" name="Google Shape;4178;p37"/>
          <p:cNvGrpSpPr/>
          <p:nvPr/>
        </p:nvGrpSpPr>
        <p:grpSpPr>
          <a:xfrm flipH="1">
            <a:off x="-742639" y="2245391"/>
            <a:ext cx="1201590" cy="1066602"/>
            <a:chOff x="3152080" y="-2974023"/>
            <a:chExt cx="2103625" cy="1867300"/>
          </a:xfrm>
        </p:grpSpPr>
        <p:sp>
          <p:nvSpPr>
            <p:cNvPr id="4179" name="Google Shape;4179;p37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7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7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7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7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7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7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7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7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7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7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7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7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7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7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4" name="Google Shape;4194;p37"/>
          <p:cNvSpPr/>
          <p:nvPr/>
        </p:nvSpPr>
        <p:spPr>
          <a:xfrm rot="10800000">
            <a:off x="-423411" y="3401815"/>
            <a:ext cx="869338" cy="488645"/>
          </a:xfrm>
          <a:custGeom>
            <a:avLst/>
            <a:gdLst/>
            <a:ahLst/>
            <a:cxnLst/>
            <a:rect l="l" t="t" r="r" b="b"/>
            <a:pathLst>
              <a:path w="6684" h="3757" extrusionOk="0">
                <a:moveTo>
                  <a:pt x="1081" y="1"/>
                </a:moveTo>
                <a:cubicBezTo>
                  <a:pt x="589" y="1"/>
                  <a:pt x="236" y="96"/>
                  <a:pt x="172" y="326"/>
                </a:cubicBezTo>
                <a:cubicBezTo>
                  <a:pt x="1" y="985"/>
                  <a:pt x="1741" y="2464"/>
                  <a:pt x="3584" y="3158"/>
                </a:cubicBezTo>
                <a:cubicBezTo>
                  <a:pt x="4689" y="3584"/>
                  <a:pt x="5624" y="3756"/>
                  <a:pt x="6157" y="3756"/>
                </a:cubicBezTo>
                <a:cubicBezTo>
                  <a:pt x="6507" y="3756"/>
                  <a:pt x="6683" y="3682"/>
                  <a:pt x="6620" y="3556"/>
                </a:cubicBezTo>
                <a:cubicBezTo>
                  <a:pt x="6461" y="3237"/>
                  <a:pt x="6006" y="2509"/>
                  <a:pt x="6006" y="2509"/>
                </a:cubicBezTo>
                <a:cubicBezTo>
                  <a:pt x="6006" y="2509"/>
                  <a:pt x="5608" y="1338"/>
                  <a:pt x="4232" y="724"/>
                </a:cubicBezTo>
                <a:cubicBezTo>
                  <a:pt x="3335" y="320"/>
                  <a:pt x="1978" y="1"/>
                  <a:pt x="10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/>
          <p:cNvSpPr/>
          <p:nvPr/>
        </p:nvSpPr>
        <p:spPr>
          <a:xfrm rot="10800000">
            <a:off x="8076497" y="686282"/>
            <a:ext cx="228000" cy="611944"/>
          </a:xfrm>
          <a:custGeom>
            <a:avLst/>
            <a:gdLst/>
            <a:ahLst/>
            <a:cxnLst/>
            <a:rect l="l" t="t" r="r" b="b"/>
            <a:pathLst>
              <a:path w="1753" h="4705" extrusionOk="0">
                <a:moveTo>
                  <a:pt x="382" y="0"/>
                </a:moveTo>
                <a:cubicBezTo>
                  <a:pt x="130" y="0"/>
                  <a:pt x="0" y="806"/>
                  <a:pt x="56" y="1798"/>
                </a:cubicBezTo>
                <a:cubicBezTo>
                  <a:pt x="113" y="2810"/>
                  <a:pt x="1398" y="4619"/>
                  <a:pt x="1398" y="4619"/>
                </a:cubicBezTo>
                <a:cubicBezTo>
                  <a:pt x="1438" y="4678"/>
                  <a:pt x="1473" y="4704"/>
                  <a:pt x="1504" y="4704"/>
                </a:cubicBezTo>
                <a:cubicBezTo>
                  <a:pt x="1727" y="4704"/>
                  <a:pt x="1752" y="3341"/>
                  <a:pt x="1603" y="2503"/>
                </a:cubicBezTo>
                <a:cubicBezTo>
                  <a:pt x="1421" y="1559"/>
                  <a:pt x="648" y="47"/>
                  <a:pt x="398" y="1"/>
                </a:cubicBezTo>
                <a:cubicBezTo>
                  <a:pt x="392" y="1"/>
                  <a:pt x="387" y="0"/>
                  <a:pt x="3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6" name="Google Shape;4196;p37"/>
          <p:cNvGrpSpPr/>
          <p:nvPr/>
        </p:nvGrpSpPr>
        <p:grpSpPr>
          <a:xfrm rot="10800000">
            <a:off x="6575886" y="-463659"/>
            <a:ext cx="1201590" cy="1066602"/>
            <a:chOff x="3152080" y="-2974023"/>
            <a:chExt cx="2103625" cy="1867300"/>
          </a:xfrm>
        </p:grpSpPr>
        <p:sp>
          <p:nvSpPr>
            <p:cNvPr id="4197" name="Google Shape;4197;p37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7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7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7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7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7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7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7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7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7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7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7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7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7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7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2" name="Google Shape;4212;p37"/>
          <p:cNvSpPr/>
          <p:nvPr/>
        </p:nvSpPr>
        <p:spPr>
          <a:xfrm rot="10800000">
            <a:off x="6249613" y="4771969"/>
            <a:ext cx="775014" cy="451640"/>
          </a:xfrm>
          <a:custGeom>
            <a:avLst/>
            <a:gdLst/>
            <a:ahLst/>
            <a:cxnLst/>
            <a:rect l="l" t="t" r="r" b="b"/>
            <a:pathLst>
              <a:path w="3003" h="1750" extrusionOk="0">
                <a:moveTo>
                  <a:pt x="1115" y="0"/>
                </a:moveTo>
                <a:cubicBezTo>
                  <a:pt x="1035" y="35"/>
                  <a:pt x="944" y="80"/>
                  <a:pt x="864" y="137"/>
                </a:cubicBezTo>
                <a:cubicBezTo>
                  <a:pt x="239" y="523"/>
                  <a:pt x="0" y="978"/>
                  <a:pt x="284" y="1377"/>
                </a:cubicBezTo>
                <a:cubicBezTo>
                  <a:pt x="449" y="1617"/>
                  <a:pt x="770" y="1749"/>
                  <a:pt x="1077" y="1749"/>
                </a:cubicBezTo>
                <a:cubicBezTo>
                  <a:pt x="1279" y="1749"/>
                  <a:pt x="1475" y="1692"/>
                  <a:pt x="1615" y="1570"/>
                </a:cubicBezTo>
                <a:cubicBezTo>
                  <a:pt x="1615" y="1570"/>
                  <a:pt x="3003" y="501"/>
                  <a:pt x="2672" y="159"/>
                </a:cubicBezTo>
                <a:cubicBezTo>
                  <a:pt x="2616" y="91"/>
                  <a:pt x="2536" y="46"/>
                  <a:pt x="24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3" name="Google Shape;4213;p37"/>
          <p:cNvGrpSpPr/>
          <p:nvPr/>
        </p:nvGrpSpPr>
        <p:grpSpPr>
          <a:xfrm rot="10800000">
            <a:off x="2640890" y="-65075"/>
            <a:ext cx="869381" cy="551260"/>
            <a:chOff x="3655213" y="4107473"/>
            <a:chExt cx="1811210" cy="1148458"/>
          </a:xfrm>
        </p:grpSpPr>
        <p:sp>
          <p:nvSpPr>
            <p:cNvPr id="4214" name="Google Shape;4214;p37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7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7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7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37"/>
          <p:cNvGrpSpPr/>
          <p:nvPr/>
        </p:nvGrpSpPr>
        <p:grpSpPr>
          <a:xfrm>
            <a:off x="2640890" y="4722150"/>
            <a:ext cx="869381" cy="551260"/>
            <a:chOff x="3655213" y="4107473"/>
            <a:chExt cx="1811210" cy="1148458"/>
          </a:xfrm>
        </p:grpSpPr>
        <p:sp>
          <p:nvSpPr>
            <p:cNvPr id="4219" name="Google Shape;4219;p37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7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7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7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>
            <a:spLocks noGrp="1"/>
          </p:cNvSpPr>
          <p:nvPr>
            <p:ph type="title"/>
          </p:nvPr>
        </p:nvSpPr>
        <p:spPr>
          <a:xfrm>
            <a:off x="720000" y="1830600"/>
            <a:ext cx="5057700" cy="18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9" name="Google Shape;15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50013"/>
            <a:ext cx="208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3"/>
          <p:cNvSpPr txBox="1">
            <a:spLocks noGrp="1"/>
          </p:cNvSpPr>
          <p:nvPr>
            <p:ph type="subTitle" idx="1"/>
          </p:nvPr>
        </p:nvSpPr>
        <p:spPr>
          <a:xfrm>
            <a:off x="720000" y="3980213"/>
            <a:ext cx="5057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3"/>
          <p:cNvGrpSpPr/>
          <p:nvPr/>
        </p:nvGrpSpPr>
        <p:grpSpPr>
          <a:xfrm>
            <a:off x="7327038" y="3678901"/>
            <a:ext cx="3245099" cy="2426478"/>
            <a:chOff x="7327038" y="3678901"/>
            <a:chExt cx="3245099" cy="2426478"/>
          </a:xfrm>
        </p:grpSpPr>
        <p:sp>
          <p:nvSpPr>
            <p:cNvPr id="162" name="Google Shape;162;p3"/>
            <p:cNvSpPr/>
            <p:nvPr/>
          </p:nvSpPr>
          <p:spPr>
            <a:xfrm>
              <a:off x="7327038" y="3678901"/>
              <a:ext cx="3245099" cy="2426478"/>
            </a:xfrm>
            <a:custGeom>
              <a:avLst/>
              <a:gdLst/>
              <a:ahLst/>
              <a:cxnLst/>
              <a:rect l="l" t="t" r="r" b="b"/>
              <a:pathLst>
                <a:path w="3310" h="2475" extrusionOk="0">
                  <a:moveTo>
                    <a:pt x="1973" y="0"/>
                  </a:moveTo>
                  <a:cubicBezTo>
                    <a:pt x="1907" y="0"/>
                    <a:pt x="1804" y="22"/>
                    <a:pt x="1626" y="86"/>
                  </a:cubicBezTo>
                  <a:cubicBezTo>
                    <a:pt x="1126" y="268"/>
                    <a:pt x="762" y="234"/>
                    <a:pt x="706" y="359"/>
                  </a:cubicBezTo>
                  <a:cubicBezTo>
                    <a:pt x="637" y="484"/>
                    <a:pt x="330" y="860"/>
                    <a:pt x="307" y="951"/>
                  </a:cubicBezTo>
                  <a:cubicBezTo>
                    <a:pt x="284" y="1030"/>
                    <a:pt x="0" y="1428"/>
                    <a:pt x="80" y="1497"/>
                  </a:cubicBezTo>
                  <a:cubicBezTo>
                    <a:pt x="171" y="1553"/>
                    <a:pt x="91" y="2042"/>
                    <a:pt x="91" y="2042"/>
                  </a:cubicBezTo>
                  <a:lnTo>
                    <a:pt x="478" y="2475"/>
                  </a:lnTo>
                  <a:lnTo>
                    <a:pt x="1126" y="2475"/>
                  </a:lnTo>
                  <a:lnTo>
                    <a:pt x="1604" y="2463"/>
                  </a:lnTo>
                  <a:cubicBezTo>
                    <a:pt x="1604" y="2463"/>
                    <a:pt x="1888" y="2144"/>
                    <a:pt x="2081" y="2031"/>
                  </a:cubicBezTo>
                  <a:cubicBezTo>
                    <a:pt x="2286" y="1917"/>
                    <a:pt x="2343" y="2053"/>
                    <a:pt x="2445" y="1871"/>
                  </a:cubicBezTo>
                  <a:cubicBezTo>
                    <a:pt x="2548" y="1689"/>
                    <a:pt x="2764" y="1769"/>
                    <a:pt x="2844" y="1474"/>
                  </a:cubicBezTo>
                  <a:cubicBezTo>
                    <a:pt x="2923" y="1178"/>
                    <a:pt x="2980" y="905"/>
                    <a:pt x="3048" y="802"/>
                  </a:cubicBezTo>
                  <a:cubicBezTo>
                    <a:pt x="3117" y="700"/>
                    <a:pt x="3310" y="575"/>
                    <a:pt x="3048" y="450"/>
                  </a:cubicBezTo>
                  <a:cubicBezTo>
                    <a:pt x="2775" y="325"/>
                    <a:pt x="2331" y="109"/>
                    <a:pt x="2184" y="86"/>
                  </a:cubicBezTo>
                  <a:cubicBezTo>
                    <a:pt x="2088" y="72"/>
                    <a:pt x="2092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3"/>
            <p:cNvGrpSpPr/>
            <p:nvPr/>
          </p:nvGrpSpPr>
          <p:grpSpPr>
            <a:xfrm>
              <a:off x="7824325" y="3825213"/>
              <a:ext cx="1445235" cy="1557776"/>
              <a:chOff x="999925" y="4308300"/>
              <a:chExt cx="1445235" cy="1557776"/>
            </a:xfrm>
          </p:grpSpPr>
          <p:sp>
            <p:nvSpPr>
              <p:cNvPr id="164" name="Google Shape;164;p3"/>
              <p:cNvSpPr/>
              <p:nvPr/>
            </p:nvSpPr>
            <p:spPr>
              <a:xfrm>
                <a:off x="999925" y="4720078"/>
                <a:ext cx="96205" cy="27133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375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82" y="2958"/>
                      <a:pt x="353" y="3754"/>
                    </a:cubicBezTo>
                    <a:cubicBezTo>
                      <a:pt x="353" y="3754"/>
                      <a:pt x="1331" y="2435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108417" y="4774360"/>
                <a:ext cx="45247" cy="27712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3834" extrusionOk="0">
                    <a:moveTo>
                      <a:pt x="46" y="0"/>
                    </a:moveTo>
                    <a:cubicBezTo>
                      <a:pt x="46" y="0"/>
                      <a:pt x="1" y="0"/>
                      <a:pt x="46" y="1536"/>
                    </a:cubicBezTo>
                    <a:cubicBezTo>
                      <a:pt x="92" y="3083"/>
                      <a:pt x="580" y="3834"/>
                      <a:pt x="580" y="3834"/>
                    </a:cubicBezTo>
                    <a:cubicBezTo>
                      <a:pt x="580" y="3834"/>
                      <a:pt x="626" y="1809"/>
                      <a:pt x="580" y="1127"/>
                    </a:cubicBezTo>
                    <a:cubicBezTo>
                      <a:pt x="535" y="433"/>
                      <a:pt x="46" y="0"/>
                      <a:pt x="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1204549" y="4703671"/>
                <a:ext cx="56884" cy="30343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4198" extrusionOk="0">
                    <a:moveTo>
                      <a:pt x="217" y="0"/>
                    </a:moveTo>
                    <a:cubicBezTo>
                      <a:pt x="217" y="0"/>
                      <a:pt x="1" y="2161"/>
                      <a:pt x="217" y="3185"/>
                    </a:cubicBezTo>
                    <a:lnTo>
                      <a:pt x="433" y="4197"/>
                    </a:lnTo>
                    <a:cubicBezTo>
                      <a:pt x="433" y="4197"/>
                      <a:pt x="786" y="2161"/>
                      <a:pt x="752" y="1502"/>
                    </a:cubicBezTo>
                    <a:cubicBezTo>
                      <a:pt x="706" y="842"/>
                      <a:pt x="217" y="0"/>
                      <a:pt x="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1367323" y="4991344"/>
                <a:ext cx="66714" cy="323959"/>
              </a:xfrm>
              <a:custGeom>
                <a:avLst/>
                <a:gdLst/>
                <a:ahLst/>
                <a:cxnLst/>
                <a:rect l="l" t="t" r="r" b="b"/>
                <a:pathLst>
                  <a:path w="923" h="4482" extrusionOk="0">
                    <a:moveTo>
                      <a:pt x="490" y="1"/>
                    </a:moveTo>
                    <a:lnTo>
                      <a:pt x="217" y="615"/>
                    </a:lnTo>
                    <a:cubicBezTo>
                      <a:pt x="217" y="615"/>
                      <a:pt x="1" y="1843"/>
                      <a:pt x="217" y="2867"/>
                    </a:cubicBezTo>
                    <a:cubicBezTo>
                      <a:pt x="433" y="3880"/>
                      <a:pt x="706" y="4482"/>
                      <a:pt x="706" y="4482"/>
                    </a:cubicBezTo>
                    <a:cubicBezTo>
                      <a:pt x="706" y="4482"/>
                      <a:pt x="922" y="3640"/>
                      <a:pt x="831" y="2548"/>
                    </a:cubicBezTo>
                    <a:cubicBezTo>
                      <a:pt x="741" y="1457"/>
                      <a:pt x="490" y="1"/>
                      <a:pt x="4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1462733" y="5007029"/>
                <a:ext cx="66642" cy="37983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5255" extrusionOk="0">
                    <a:moveTo>
                      <a:pt x="478" y="0"/>
                    </a:moveTo>
                    <a:lnTo>
                      <a:pt x="353" y="398"/>
                    </a:lnTo>
                    <a:cubicBezTo>
                      <a:pt x="353" y="398"/>
                      <a:pt x="0" y="1593"/>
                      <a:pt x="46" y="2343"/>
                    </a:cubicBezTo>
                    <a:cubicBezTo>
                      <a:pt x="91" y="3094"/>
                      <a:pt x="705" y="5255"/>
                      <a:pt x="705" y="5255"/>
                    </a:cubicBezTo>
                    <a:cubicBezTo>
                      <a:pt x="705" y="5255"/>
                      <a:pt x="922" y="2764"/>
                      <a:pt x="922" y="2025"/>
                    </a:cubicBezTo>
                    <a:cubicBezTo>
                      <a:pt x="922" y="1274"/>
                      <a:pt x="478" y="0"/>
                      <a:pt x="4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571225" y="5039049"/>
                <a:ext cx="54282" cy="34781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812" extrusionOk="0">
                    <a:moveTo>
                      <a:pt x="444" y="1"/>
                    </a:moveTo>
                    <a:cubicBezTo>
                      <a:pt x="444" y="1"/>
                      <a:pt x="0" y="1059"/>
                      <a:pt x="262" y="2184"/>
                    </a:cubicBezTo>
                    <a:cubicBezTo>
                      <a:pt x="523" y="3311"/>
                      <a:pt x="751" y="4812"/>
                      <a:pt x="751" y="4812"/>
                    </a:cubicBezTo>
                    <a:lnTo>
                      <a:pt x="751" y="1274"/>
                    </a:lnTo>
                    <a:cubicBezTo>
                      <a:pt x="751" y="263"/>
                      <a:pt x="444" y="1"/>
                      <a:pt x="4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348458" y="4308300"/>
                <a:ext cx="67510" cy="32475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4493" extrusionOk="0">
                    <a:moveTo>
                      <a:pt x="501" y="0"/>
                    </a:moveTo>
                    <a:lnTo>
                      <a:pt x="228" y="614"/>
                    </a:lnTo>
                    <a:cubicBezTo>
                      <a:pt x="228" y="614"/>
                      <a:pt x="1" y="1854"/>
                      <a:pt x="228" y="2866"/>
                    </a:cubicBezTo>
                    <a:cubicBezTo>
                      <a:pt x="444" y="3890"/>
                      <a:pt x="706" y="4492"/>
                      <a:pt x="706" y="4492"/>
                    </a:cubicBezTo>
                    <a:cubicBezTo>
                      <a:pt x="706" y="4492"/>
                      <a:pt x="933" y="3651"/>
                      <a:pt x="842" y="2559"/>
                    </a:cubicBezTo>
                    <a:cubicBezTo>
                      <a:pt x="751" y="1456"/>
                      <a:pt x="501" y="0"/>
                      <a:pt x="5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1444591" y="4324708"/>
                <a:ext cx="66714" cy="379036"/>
              </a:xfrm>
              <a:custGeom>
                <a:avLst/>
                <a:gdLst/>
                <a:ahLst/>
                <a:cxnLst/>
                <a:rect l="l" t="t" r="r" b="b"/>
                <a:pathLst>
                  <a:path w="923" h="5244" extrusionOk="0">
                    <a:moveTo>
                      <a:pt x="479" y="1"/>
                    </a:moveTo>
                    <a:lnTo>
                      <a:pt x="354" y="387"/>
                    </a:lnTo>
                    <a:cubicBezTo>
                      <a:pt x="354" y="387"/>
                      <a:pt x="1" y="1581"/>
                      <a:pt x="46" y="2332"/>
                    </a:cubicBezTo>
                    <a:cubicBezTo>
                      <a:pt x="92" y="3082"/>
                      <a:pt x="706" y="5243"/>
                      <a:pt x="706" y="5243"/>
                    </a:cubicBezTo>
                    <a:cubicBezTo>
                      <a:pt x="706" y="5243"/>
                      <a:pt x="923" y="2764"/>
                      <a:pt x="923" y="2013"/>
                    </a:cubicBezTo>
                    <a:cubicBezTo>
                      <a:pt x="923" y="1274"/>
                      <a:pt x="479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1553155" y="4355932"/>
                <a:ext cx="54282" cy="34781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812" extrusionOk="0">
                    <a:moveTo>
                      <a:pt x="444" y="1"/>
                    </a:moveTo>
                    <a:cubicBezTo>
                      <a:pt x="444" y="1"/>
                      <a:pt x="0" y="1058"/>
                      <a:pt x="262" y="2185"/>
                    </a:cubicBezTo>
                    <a:cubicBezTo>
                      <a:pt x="523" y="3310"/>
                      <a:pt x="751" y="4811"/>
                      <a:pt x="751" y="4811"/>
                    </a:cubicBezTo>
                    <a:lnTo>
                      <a:pt x="751" y="1286"/>
                    </a:lnTo>
                    <a:cubicBezTo>
                      <a:pt x="751" y="274"/>
                      <a:pt x="444" y="1"/>
                      <a:pt x="4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1698654" y="4774360"/>
                <a:ext cx="60932" cy="350269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846" extrusionOk="0">
                    <a:moveTo>
                      <a:pt x="444" y="0"/>
                    </a:moveTo>
                    <a:cubicBezTo>
                      <a:pt x="444" y="0"/>
                      <a:pt x="1" y="1274"/>
                      <a:pt x="137" y="2287"/>
                    </a:cubicBezTo>
                    <a:cubicBezTo>
                      <a:pt x="262" y="3310"/>
                      <a:pt x="751" y="4845"/>
                      <a:pt x="751" y="4845"/>
                    </a:cubicBezTo>
                    <a:cubicBezTo>
                      <a:pt x="751" y="4845"/>
                      <a:pt x="660" y="3265"/>
                      <a:pt x="751" y="1911"/>
                    </a:cubicBezTo>
                    <a:cubicBezTo>
                      <a:pt x="842" y="569"/>
                      <a:pt x="444" y="0"/>
                      <a:pt x="4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1793991" y="4774360"/>
                <a:ext cx="77340" cy="395516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472" extrusionOk="0">
                    <a:moveTo>
                      <a:pt x="433" y="0"/>
                    </a:moveTo>
                    <a:lnTo>
                      <a:pt x="433" y="660"/>
                    </a:lnTo>
                    <a:cubicBezTo>
                      <a:pt x="433" y="660"/>
                      <a:pt x="1" y="2116"/>
                      <a:pt x="137" y="3003"/>
                    </a:cubicBezTo>
                    <a:cubicBezTo>
                      <a:pt x="274" y="3879"/>
                      <a:pt x="717" y="5471"/>
                      <a:pt x="717" y="5471"/>
                    </a:cubicBezTo>
                    <a:cubicBezTo>
                      <a:pt x="717" y="5471"/>
                      <a:pt x="1070" y="3390"/>
                      <a:pt x="979" y="2423"/>
                    </a:cubicBezTo>
                    <a:cubicBezTo>
                      <a:pt x="888" y="1456"/>
                      <a:pt x="433" y="0"/>
                      <a:pt x="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1902556" y="4803128"/>
                <a:ext cx="70762" cy="32150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4448" extrusionOk="0">
                    <a:moveTo>
                      <a:pt x="580" y="1"/>
                    </a:moveTo>
                    <a:cubicBezTo>
                      <a:pt x="580" y="1"/>
                      <a:pt x="0" y="1184"/>
                      <a:pt x="46" y="2025"/>
                    </a:cubicBezTo>
                    <a:cubicBezTo>
                      <a:pt x="91" y="2867"/>
                      <a:pt x="580" y="4447"/>
                      <a:pt x="580" y="4447"/>
                    </a:cubicBezTo>
                    <a:cubicBezTo>
                      <a:pt x="580" y="4447"/>
                      <a:pt x="978" y="2332"/>
                      <a:pt x="933" y="1513"/>
                    </a:cubicBezTo>
                    <a:cubicBezTo>
                      <a:pt x="887" y="706"/>
                      <a:pt x="580" y="1"/>
                      <a:pt x="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1590957" y="5470632"/>
                <a:ext cx="60065" cy="35106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857" extrusionOk="0">
                    <a:moveTo>
                      <a:pt x="432" y="1"/>
                    </a:moveTo>
                    <a:cubicBezTo>
                      <a:pt x="432" y="1"/>
                      <a:pt x="0" y="1286"/>
                      <a:pt x="126" y="2298"/>
                    </a:cubicBezTo>
                    <a:cubicBezTo>
                      <a:pt x="262" y="3310"/>
                      <a:pt x="751" y="4857"/>
                      <a:pt x="751" y="4857"/>
                    </a:cubicBezTo>
                    <a:cubicBezTo>
                      <a:pt x="751" y="4857"/>
                      <a:pt x="660" y="3265"/>
                      <a:pt x="751" y="1922"/>
                    </a:cubicBezTo>
                    <a:cubicBezTo>
                      <a:pt x="831" y="580"/>
                      <a:pt x="432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1686294" y="5470632"/>
                <a:ext cx="76545" cy="395444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5471" extrusionOk="0">
                    <a:moveTo>
                      <a:pt x="433" y="1"/>
                    </a:moveTo>
                    <a:lnTo>
                      <a:pt x="433" y="661"/>
                    </a:lnTo>
                    <a:cubicBezTo>
                      <a:pt x="433" y="661"/>
                      <a:pt x="1" y="2116"/>
                      <a:pt x="137" y="3003"/>
                    </a:cubicBezTo>
                    <a:cubicBezTo>
                      <a:pt x="263" y="3891"/>
                      <a:pt x="706" y="5471"/>
                      <a:pt x="706" y="5471"/>
                    </a:cubicBezTo>
                    <a:cubicBezTo>
                      <a:pt x="706" y="5471"/>
                      <a:pt x="1059" y="3401"/>
                      <a:pt x="968" y="2423"/>
                    </a:cubicBezTo>
                    <a:cubicBezTo>
                      <a:pt x="888" y="1457"/>
                      <a:pt x="433" y="1"/>
                      <a:pt x="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1794786" y="5499399"/>
                <a:ext cx="69967" cy="322297"/>
              </a:xfrm>
              <a:custGeom>
                <a:avLst/>
                <a:gdLst/>
                <a:ahLst/>
                <a:cxnLst/>
                <a:rect l="l" t="t" r="r" b="b"/>
                <a:pathLst>
                  <a:path w="968" h="4459" extrusionOk="0">
                    <a:moveTo>
                      <a:pt x="569" y="0"/>
                    </a:moveTo>
                    <a:cubicBezTo>
                      <a:pt x="569" y="0"/>
                      <a:pt x="1" y="1195"/>
                      <a:pt x="46" y="2025"/>
                    </a:cubicBezTo>
                    <a:cubicBezTo>
                      <a:pt x="92" y="2867"/>
                      <a:pt x="569" y="4459"/>
                      <a:pt x="569" y="4459"/>
                    </a:cubicBezTo>
                    <a:cubicBezTo>
                      <a:pt x="569" y="4459"/>
                      <a:pt x="968" y="2343"/>
                      <a:pt x="923" y="1524"/>
                    </a:cubicBezTo>
                    <a:cubicBezTo>
                      <a:pt x="877" y="706"/>
                      <a:pt x="569" y="0"/>
                      <a:pt x="5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2030780" y="5105691"/>
                <a:ext cx="79797" cy="405274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607" extrusionOk="0">
                    <a:moveTo>
                      <a:pt x="478" y="0"/>
                    </a:moveTo>
                    <a:cubicBezTo>
                      <a:pt x="478" y="0"/>
                      <a:pt x="0" y="1649"/>
                      <a:pt x="216" y="2900"/>
                    </a:cubicBezTo>
                    <a:cubicBezTo>
                      <a:pt x="433" y="4151"/>
                      <a:pt x="716" y="5607"/>
                      <a:pt x="716" y="5607"/>
                    </a:cubicBezTo>
                    <a:cubicBezTo>
                      <a:pt x="716" y="5607"/>
                      <a:pt x="1103" y="3844"/>
                      <a:pt x="967" y="2116"/>
                    </a:cubicBezTo>
                    <a:cubicBezTo>
                      <a:pt x="830" y="398"/>
                      <a:pt x="478" y="0"/>
                      <a:pt x="4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2144982" y="5051409"/>
                <a:ext cx="54355" cy="39544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5471" extrusionOk="0">
                    <a:moveTo>
                      <a:pt x="399" y="1"/>
                    </a:moveTo>
                    <a:cubicBezTo>
                      <a:pt x="399" y="1"/>
                      <a:pt x="1" y="2207"/>
                      <a:pt x="1" y="3003"/>
                    </a:cubicBezTo>
                    <a:cubicBezTo>
                      <a:pt x="1" y="3799"/>
                      <a:pt x="399" y="5471"/>
                      <a:pt x="399" y="5471"/>
                    </a:cubicBezTo>
                    <a:cubicBezTo>
                      <a:pt x="399" y="5471"/>
                      <a:pt x="672" y="4413"/>
                      <a:pt x="706" y="3049"/>
                    </a:cubicBezTo>
                    <a:cubicBezTo>
                      <a:pt x="751" y="1684"/>
                      <a:pt x="399" y="1"/>
                      <a:pt x="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2246969" y="5124556"/>
                <a:ext cx="74015" cy="431656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5972" extrusionOk="0">
                    <a:moveTo>
                      <a:pt x="399" y="0"/>
                    </a:moveTo>
                    <a:cubicBezTo>
                      <a:pt x="399" y="0"/>
                      <a:pt x="0" y="1547"/>
                      <a:pt x="91" y="2219"/>
                    </a:cubicBezTo>
                    <a:cubicBezTo>
                      <a:pt x="182" y="2878"/>
                      <a:pt x="399" y="5972"/>
                      <a:pt x="399" y="5972"/>
                    </a:cubicBezTo>
                    <a:cubicBezTo>
                      <a:pt x="399" y="5972"/>
                      <a:pt x="1024" y="2924"/>
                      <a:pt x="887" y="1729"/>
                    </a:cubicBezTo>
                    <a:cubicBezTo>
                      <a:pt x="751" y="535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2195939" y="4566411"/>
                <a:ext cx="72425" cy="34614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4789" extrusionOk="0">
                    <a:moveTo>
                      <a:pt x="13" y="0"/>
                    </a:moveTo>
                    <a:lnTo>
                      <a:pt x="13" y="2877"/>
                    </a:lnTo>
                    <a:cubicBezTo>
                      <a:pt x="1" y="3582"/>
                      <a:pt x="490" y="4788"/>
                      <a:pt x="490" y="4788"/>
                    </a:cubicBezTo>
                    <a:cubicBezTo>
                      <a:pt x="490" y="4788"/>
                      <a:pt x="1002" y="3071"/>
                      <a:pt x="786" y="1899"/>
                    </a:cubicBezTo>
                    <a:cubicBezTo>
                      <a:pt x="570" y="739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2298794" y="4586144"/>
                <a:ext cx="59992" cy="354172"/>
              </a:xfrm>
              <a:custGeom>
                <a:avLst/>
                <a:gdLst/>
                <a:ahLst/>
                <a:cxnLst/>
                <a:rect l="l" t="t" r="r" b="b"/>
                <a:pathLst>
                  <a:path w="830" h="4900" extrusionOk="0">
                    <a:moveTo>
                      <a:pt x="170" y="0"/>
                    </a:moveTo>
                    <a:lnTo>
                      <a:pt x="125" y="1012"/>
                    </a:lnTo>
                    <a:cubicBezTo>
                      <a:pt x="125" y="1012"/>
                      <a:pt x="0" y="2422"/>
                      <a:pt x="0" y="2957"/>
                    </a:cubicBezTo>
                    <a:cubicBezTo>
                      <a:pt x="0" y="3459"/>
                      <a:pt x="281" y="4899"/>
                      <a:pt x="305" y="4899"/>
                    </a:cubicBezTo>
                    <a:cubicBezTo>
                      <a:pt x="306" y="4899"/>
                      <a:pt x="307" y="4897"/>
                      <a:pt x="307" y="4891"/>
                    </a:cubicBezTo>
                    <a:cubicBezTo>
                      <a:pt x="307" y="4765"/>
                      <a:pt x="830" y="3003"/>
                      <a:pt x="705" y="2252"/>
                    </a:cubicBezTo>
                    <a:cubicBezTo>
                      <a:pt x="569" y="1502"/>
                      <a:pt x="170" y="0"/>
                      <a:pt x="1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2378446" y="4576241"/>
                <a:ext cx="66714" cy="300107"/>
              </a:xfrm>
              <a:custGeom>
                <a:avLst/>
                <a:gdLst/>
                <a:ahLst/>
                <a:cxnLst/>
                <a:rect l="l" t="t" r="r" b="b"/>
                <a:pathLst>
                  <a:path w="923" h="4152" extrusionOk="0">
                    <a:moveTo>
                      <a:pt x="478" y="1"/>
                    </a:moveTo>
                    <a:cubicBezTo>
                      <a:pt x="478" y="1"/>
                      <a:pt x="1" y="1149"/>
                      <a:pt x="81" y="1900"/>
                    </a:cubicBezTo>
                    <a:cubicBezTo>
                      <a:pt x="172" y="2650"/>
                      <a:pt x="478" y="4152"/>
                      <a:pt x="478" y="4152"/>
                    </a:cubicBezTo>
                    <a:cubicBezTo>
                      <a:pt x="478" y="4152"/>
                      <a:pt x="922" y="1763"/>
                      <a:pt x="786" y="1195"/>
                    </a:cubicBezTo>
                    <a:cubicBezTo>
                      <a:pt x="660" y="615"/>
                      <a:pt x="478" y="1"/>
                      <a:pt x="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1031150" y="5324338"/>
                <a:ext cx="71557" cy="346149"/>
              </a:xfrm>
              <a:custGeom>
                <a:avLst/>
                <a:gdLst/>
                <a:ahLst/>
                <a:cxnLst/>
                <a:rect l="l" t="t" r="r" b="b"/>
                <a:pathLst>
                  <a:path w="990" h="4789" extrusionOk="0">
                    <a:moveTo>
                      <a:pt x="1" y="0"/>
                    </a:moveTo>
                    <a:lnTo>
                      <a:pt x="1" y="2866"/>
                    </a:lnTo>
                    <a:cubicBezTo>
                      <a:pt x="1" y="3572"/>
                      <a:pt x="478" y="4788"/>
                      <a:pt x="478" y="4788"/>
                    </a:cubicBezTo>
                    <a:cubicBezTo>
                      <a:pt x="478" y="4788"/>
                      <a:pt x="990" y="3059"/>
                      <a:pt x="774" y="1899"/>
                    </a:cubicBezTo>
                    <a:cubicBezTo>
                      <a:pt x="569" y="72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133064" y="5343203"/>
                <a:ext cx="60932" cy="3549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911" extrusionOk="0">
                    <a:moveTo>
                      <a:pt x="171" y="1"/>
                    </a:moveTo>
                    <a:lnTo>
                      <a:pt x="126" y="1013"/>
                    </a:lnTo>
                    <a:cubicBezTo>
                      <a:pt x="126" y="1013"/>
                      <a:pt x="1" y="2424"/>
                      <a:pt x="1" y="2958"/>
                    </a:cubicBezTo>
                    <a:cubicBezTo>
                      <a:pt x="1" y="3472"/>
                      <a:pt x="284" y="4910"/>
                      <a:pt x="306" y="4910"/>
                    </a:cubicBezTo>
                    <a:cubicBezTo>
                      <a:pt x="307" y="4910"/>
                      <a:pt x="308" y="4908"/>
                      <a:pt x="308" y="4903"/>
                    </a:cubicBezTo>
                    <a:cubicBezTo>
                      <a:pt x="308" y="4766"/>
                      <a:pt x="843" y="3003"/>
                      <a:pt x="706" y="2252"/>
                    </a:cubicBezTo>
                    <a:cubicBezTo>
                      <a:pt x="570" y="1502"/>
                      <a:pt x="171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1212789" y="5333373"/>
                <a:ext cx="66714" cy="300107"/>
              </a:xfrm>
              <a:custGeom>
                <a:avLst/>
                <a:gdLst/>
                <a:ahLst/>
                <a:cxnLst/>
                <a:rect l="l" t="t" r="r" b="b"/>
                <a:pathLst>
                  <a:path w="923" h="4152" extrusionOk="0">
                    <a:moveTo>
                      <a:pt x="478" y="0"/>
                    </a:moveTo>
                    <a:cubicBezTo>
                      <a:pt x="478" y="0"/>
                      <a:pt x="1" y="1149"/>
                      <a:pt x="92" y="1900"/>
                    </a:cubicBezTo>
                    <a:cubicBezTo>
                      <a:pt x="172" y="2651"/>
                      <a:pt x="478" y="4152"/>
                      <a:pt x="478" y="4152"/>
                    </a:cubicBezTo>
                    <a:cubicBezTo>
                      <a:pt x="478" y="4152"/>
                      <a:pt x="922" y="1774"/>
                      <a:pt x="797" y="1195"/>
                    </a:cubicBezTo>
                    <a:cubicBezTo>
                      <a:pt x="660" y="626"/>
                      <a:pt x="478" y="0"/>
                      <a:pt x="4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3"/>
          <p:cNvGrpSpPr/>
          <p:nvPr/>
        </p:nvGrpSpPr>
        <p:grpSpPr>
          <a:xfrm rot="1706074" flipH="1">
            <a:off x="7309958" y="-370444"/>
            <a:ext cx="2724977" cy="2101539"/>
            <a:chOff x="4225925" y="4142825"/>
            <a:chExt cx="3101126" cy="2391630"/>
          </a:xfrm>
        </p:grpSpPr>
        <p:sp>
          <p:nvSpPr>
            <p:cNvPr id="189" name="Google Shape;189;p3"/>
            <p:cNvSpPr/>
            <p:nvPr/>
          </p:nvSpPr>
          <p:spPr>
            <a:xfrm>
              <a:off x="4225925" y="4142825"/>
              <a:ext cx="3101126" cy="2391630"/>
            </a:xfrm>
            <a:custGeom>
              <a:avLst/>
              <a:gdLst/>
              <a:ahLst/>
              <a:cxnLst/>
              <a:rect l="l" t="t" r="r" b="b"/>
              <a:pathLst>
                <a:path w="20836" h="16069" extrusionOk="0">
                  <a:moveTo>
                    <a:pt x="7017" y="0"/>
                  </a:moveTo>
                  <a:lnTo>
                    <a:pt x="0" y="455"/>
                  </a:lnTo>
                  <a:lnTo>
                    <a:pt x="34" y="2343"/>
                  </a:lnTo>
                  <a:lnTo>
                    <a:pt x="46" y="3185"/>
                  </a:lnTo>
                  <a:lnTo>
                    <a:pt x="79" y="4970"/>
                  </a:lnTo>
                  <a:lnTo>
                    <a:pt x="79" y="5083"/>
                  </a:lnTo>
                  <a:lnTo>
                    <a:pt x="114" y="6847"/>
                  </a:lnTo>
                  <a:lnTo>
                    <a:pt x="125" y="7767"/>
                  </a:lnTo>
                  <a:lnTo>
                    <a:pt x="159" y="9576"/>
                  </a:lnTo>
                  <a:lnTo>
                    <a:pt x="170" y="10179"/>
                  </a:lnTo>
                  <a:lnTo>
                    <a:pt x="193" y="11634"/>
                  </a:lnTo>
                  <a:lnTo>
                    <a:pt x="205" y="12248"/>
                  </a:lnTo>
                  <a:lnTo>
                    <a:pt x="273" y="16047"/>
                  </a:lnTo>
                  <a:cubicBezTo>
                    <a:pt x="273" y="16047"/>
                    <a:pt x="1385" y="15976"/>
                    <a:pt x="2356" y="15976"/>
                  </a:cubicBezTo>
                  <a:cubicBezTo>
                    <a:pt x="2841" y="15976"/>
                    <a:pt x="3291" y="15994"/>
                    <a:pt x="3549" y="16047"/>
                  </a:cubicBezTo>
                  <a:cubicBezTo>
                    <a:pt x="3623" y="16062"/>
                    <a:pt x="3706" y="16069"/>
                    <a:pt x="3796" y="16069"/>
                  </a:cubicBezTo>
                  <a:cubicBezTo>
                    <a:pt x="4468" y="16069"/>
                    <a:pt x="5493" y="15671"/>
                    <a:pt x="6005" y="15149"/>
                  </a:cubicBezTo>
                  <a:cubicBezTo>
                    <a:pt x="6107" y="15046"/>
                    <a:pt x="6187" y="14944"/>
                    <a:pt x="6243" y="14842"/>
                  </a:cubicBezTo>
                  <a:cubicBezTo>
                    <a:pt x="6255" y="14808"/>
                    <a:pt x="6266" y="14773"/>
                    <a:pt x="6278" y="14751"/>
                  </a:cubicBezTo>
                  <a:cubicBezTo>
                    <a:pt x="6357" y="14546"/>
                    <a:pt x="6415" y="14296"/>
                    <a:pt x="6471" y="14023"/>
                  </a:cubicBezTo>
                  <a:cubicBezTo>
                    <a:pt x="6516" y="13795"/>
                    <a:pt x="6562" y="13557"/>
                    <a:pt x="6619" y="13318"/>
                  </a:cubicBezTo>
                  <a:cubicBezTo>
                    <a:pt x="6733" y="12794"/>
                    <a:pt x="6869" y="12306"/>
                    <a:pt x="7108" y="12056"/>
                  </a:cubicBezTo>
                  <a:cubicBezTo>
                    <a:pt x="7575" y="11543"/>
                    <a:pt x="9701" y="8917"/>
                    <a:pt x="10714" y="8609"/>
                  </a:cubicBezTo>
                  <a:cubicBezTo>
                    <a:pt x="11529" y="8362"/>
                    <a:pt x="12544" y="7664"/>
                    <a:pt x="13699" y="7664"/>
                  </a:cubicBezTo>
                  <a:cubicBezTo>
                    <a:pt x="13977" y="7664"/>
                    <a:pt x="14264" y="7705"/>
                    <a:pt x="14558" y="7802"/>
                  </a:cubicBezTo>
                  <a:cubicBezTo>
                    <a:pt x="15183" y="8007"/>
                    <a:pt x="15735" y="8080"/>
                    <a:pt x="16240" y="8080"/>
                  </a:cubicBezTo>
                  <a:cubicBezTo>
                    <a:pt x="16966" y="8080"/>
                    <a:pt x="17593" y="7929"/>
                    <a:pt x="18197" y="7802"/>
                  </a:cubicBezTo>
                  <a:cubicBezTo>
                    <a:pt x="18777" y="7688"/>
                    <a:pt x="19550" y="7495"/>
                    <a:pt x="20108" y="7222"/>
                  </a:cubicBezTo>
                  <a:cubicBezTo>
                    <a:pt x="20540" y="7017"/>
                    <a:pt x="20836" y="6767"/>
                    <a:pt x="20836" y="6471"/>
                  </a:cubicBezTo>
                  <a:lnTo>
                    <a:pt x="20836" y="6460"/>
                  </a:lnTo>
                  <a:cubicBezTo>
                    <a:pt x="20836" y="5982"/>
                    <a:pt x="20517" y="3582"/>
                    <a:pt x="20313" y="2058"/>
                  </a:cubicBezTo>
                  <a:cubicBezTo>
                    <a:pt x="20301" y="1979"/>
                    <a:pt x="20290" y="1911"/>
                    <a:pt x="20278" y="1843"/>
                  </a:cubicBezTo>
                  <a:cubicBezTo>
                    <a:pt x="20199" y="1206"/>
                    <a:pt x="20131" y="773"/>
                    <a:pt x="20131" y="773"/>
                  </a:cubicBezTo>
                  <a:lnTo>
                    <a:pt x="70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230837" y="4418914"/>
              <a:ext cx="1965515" cy="243494"/>
            </a:xfrm>
            <a:custGeom>
              <a:avLst/>
              <a:gdLst/>
              <a:ahLst/>
              <a:cxnLst/>
              <a:rect l="l" t="t" r="r" b="b"/>
              <a:pathLst>
                <a:path w="13206" h="1636" extrusionOk="0">
                  <a:moveTo>
                    <a:pt x="2768" y="1"/>
                  </a:moveTo>
                  <a:cubicBezTo>
                    <a:pt x="1860" y="1"/>
                    <a:pt x="821" y="241"/>
                    <a:pt x="1" y="488"/>
                  </a:cubicBezTo>
                  <a:lnTo>
                    <a:pt x="13" y="1330"/>
                  </a:lnTo>
                  <a:cubicBezTo>
                    <a:pt x="753" y="1153"/>
                    <a:pt x="1787" y="956"/>
                    <a:pt x="2729" y="956"/>
                  </a:cubicBezTo>
                  <a:cubicBezTo>
                    <a:pt x="3002" y="956"/>
                    <a:pt x="3267" y="973"/>
                    <a:pt x="3516" y="1011"/>
                  </a:cubicBezTo>
                  <a:cubicBezTo>
                    <a:pt x="5312" y="1284"/>
                    <a:pt x="4550" y="1079"/>
                    <a:pt x="6245" y="1284"/>
                  </a:cubicBezTo>
                  <a:cubicBezTo>
                    <a:pt x="7626" y="1451"/>
                    <a:pt x="8017" y="1633"/>
                    <a:pt x="9045" y="1633"/>
                  </a:cubicBezTo>
                  <a:cubicBezTo>
                    <a:pt x="9278" y="1633"/>
                    <a:pt x="9544" y="1624"/>
                    <a:pt x="9862" y="1602"/>
                  </a:cubicBezTo>
                  <a:cubicBezTo>
                    <a:pt x="10227" y="1578"/>
                    <a:pt x="10531" y="1570"/>
                    <a:pt x="10790" y="1570"/>
                  </a:cubicBezTo>
                  <a:cubicBezTo>
                    <a:pt x="11497" y="1570"/>
                    <a:pt x="11864" y="1635"/>
                    <a:pt x="12203" y="1635"/>
                  </a:cubicBezTo>
                  <a:cubicBezTo>
                    <a:pt x="12327" y="1635"/>
                    <a:pt x="12447" y="1627"/>
                    <a:pt x="12579" y="1602"/>
                  </a:cubicBezTo>
                  <a:lnTo>
                    <a:pt x="13205" y="1489"/>
                  </a:lnTo>
                  <a:cubicBezTo>
                    <a:pt x="13205" y="1489"/>
                    <a:pt x="12193" y="1136"/>
                    <a:pt x="10885" y="954"/>
                  </a:cubicBezTo>
                  <a:cubicBezTo>
                    <a:pt x="9566" y="772"/>
                    <a:pt x="8656" y="681"/>
                    <a:pt x="6984" y="476"/>
                  </a:cubicBezTo>
                  <a:cubicBezTo>
                    <a:pt x="5312" y="271"/>
                    <a:pt x="5403" y="442"/>
                    <a:pt x="3516" y="67"/>
                  </a:cubicBezTo>
                  <a:cubicBezTo>
                    <a:pt x="3283" y="21"/>
                    <a:pt x="3031" y="1"/>
                    <a:pt x="2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820394" y="4834908"/>
              <a:ext cx="1107184" cy="106864"/>
            </a:xfrm>
            <a:custGeom>
              <a:avLst/>
              <a:gdLst/>
              <a:ahLst/>
              <a:cxnLst/>
              <a:rect l="l" t="t" r="r" b="b"/>
              <a:pathLst>
                <a:path w="7439" h="718" extrusionOk="0">
                  <a:moveTo>
                    <a:pt x="4282" y="1"/>
                  </a:moveTo>
                  <a:cubicBezTo>
                    <a:pt x="3783" y="1"/>
                    <a:pt x="3240" y="32"/>
                    <a:pt x="2525" y="59"/>
                  </a:cubicBezTo>
                  <a:cubicBezTo>
                    <a:pt x="1308" y="115"/>
                    <a:pt x="1" y="309"/>
                    <a:pt x="1" y="309"/>
                  </a:cubicBezTo>
                  <a:cubicBezTo>
                    <a:pt x="1" y="309"/>
                    <a:pt x="660" y="513"/>
                    <a:pt x="1899" y="673"/>
                  </a:cubicBezTo>
                  <a:cubicBezTo>
                    <a:pt x="2169" y="705"/>
                    <a:pt x="2401" y="718"/>
                    <a:pt x="2612" y="718"/>
                  </a:cubicBezTo>
                  <a:cubicBezTo>
                    <a:pt x="3375" y="718"/>
                    <a:pt x="3868" y="545"/>
                    <a:pt x="4856" y="456"/>
                  </a:cubicBezTo>
                  <a:cubicBezTo>
                    <a:pt x="6130" y="342"/>
                    <a:pt x="7439" y="411"/>
                    <a:pt x="6733" y="309"/>
                  </a:cubicBezTo>
                  <a:cubicBezTo>
                    <a:pt x="6017" y="195"/>
                    <a:pt x="6176" y="160"/>
                    <a:pt x="5311" y="59"/>
                  </a:cubicBezTo>
                  <a:cubicBezTo>
                    <a:pt x="4960" y="16"/>
                    <a:pt x="4631" y="1"/>
                    <a:pt x="4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6272257" y="4409240"/>
              <a:ext cx="976953" cy="83645"/>
            </a:xfrm>
            <a:custGeom>
              <a:avLst/>
              <a:gdLst/>
              <a:ahLst/>
              <a:cxnLst/>
              <a:rect l="l" t="t" r="r" b="b"/>
              <a:pathLst>
                <a:path w="6564" h="562" extrusionOk="0">
                  <a:moveTo>
                    <a:pt x="2341" y="1"/>
                  </a:moveTo>
                  <a:cubicBezTo>
                    <a:pt x="2172" y="1"/>
                    <a:pt x="1996" y="17"/>
                    <a:pt x="1775" y="63"/>
                  </a:cubicBezTo>
                  <a:cubicBezTo>
                    <a:pt x="1493" y="123"/>
                    <a:pt x="1191" y="143"/>
                    <a:pt x="918" y="143"/>
                  </a:cubicBezTo>
                  <a:cubicBezTo>
                    <a:pt x="410" y="143"/>
                    <a:pt x="1" y="75"/>
                    <a:pt x="1" y="75"/>
                  </a:cubicBezTo>
                  <a:lnTo>
                    <a:pt x="1" y="75"/>
                  </a:lnTo>
                  <a:cubicBezTo>
                    <a:pt x="1" y="75"/>
                    <a:pt x="1605" y="485"/>
                    <a:pt x="2674" y="541"/>
                  </a:cubicBezTo>
                  <a:cubicBezTo>
                    <a:pt x="3030" y="556"/>
                    <a:pt x="3418" y="561"/>
                    <a:pt x="3798" y="561"/>
                  </a:cubicBezTo>
                  <a:cubicBezTo>
                    <a:pt x="4558" y="561"/>
                    <a:pt x="5285" y="541"/>
                    <a:pt x="5665" y="541"/>
                  </a:cubicBezTo>
                  <a:cubicBezTo>
                    <a:pt x="5972" y="541"/>
                    <a:pt x="6324" y="394"/>
                    <a:pt x="6564" y="268"/>
                  </a:cubicBezTo>
                  <a:cubicBezTo>
                    <a:pt x="6552" y="189"/>
                    <a:pt x="6541" y="121"/>
                    <a:pt x="6529" y="53"/>
                  </a:cubicBezTo>
                  <a:cubicBezTo>
                    <a:pt x="6279" y="46"/>
                    <a:pt x="5914" y="36"/>
                    <a:pt x="5473" y="36"/>
                  </a:cubicBezTo>
                  <a:cubicBezTo>
                    <a:pt x="5110" y="36"/>
                    <a:pt x="4696" y="43"/>
                    <a:pt x="4254" y="63"/>
                  </a:cubicBezTo>
                  <a:cubicBezTo>
                    <a:pt x="4062" y="72"/>
                    <a:pt x="3891" y="76"/>
                    <a:pt x="3737" y="76"/>
                  </a:cubicBezTo>
                  <a:cubicBezTo>
                    <a:pt x="3043" y="76"/>
                    <a:pt x="2709" y="1"/>
                    <a:pt x="2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237683" y="4828508"/>
              <a:ext cx="1224019" cy="128891"/>
            </a:xfrm>
            <a:custGeom>
              <a:avLst/>
              <a:gdLst/>
              <a:ahLst/>
              <a:cxnLst/>
              <a:rect l="l" t="t" r="r" b="b"/>
              <a:pathLst>
                <a:path w="8224" h="866" extrusionOk="0">
                  <a:moveTo>
                    <a:pt x="4171" y="1"/>
                  </a:moveTo>
                  <a:cubicBezTo>
                    <a:pt x="4037" y="1"/>
                    <a:pt x="3887" y="14"/>
                    <a:pt x="3708" y="44"/>
                  </a:cubicBezTo>
                  <a:cubicBezTo>
                    <a:pt x="2927" y="179"/>
                    <a:pt x="2849" y="372"/>
                    <a:pt x="2268" y="372"/>
                  </a:cubicBezTo>
                  <a:cubicBezTo>
                    <a:pt x="2164" y="372"/>
                    <a:pt x="2044" y="366"/>
                    <a:pt x="1900" y="352"/>
                  </a:cubicBezTo>
                  <a:cubicBezTo>
                    <a:pt x="1671" y="326"/>
                    <a:pt x="1413" y="316"/>
                    <a:pt x="1154" y="316"/>
                  </a:cubicBezTo>
                  <a:cubicBezTo>
                    <a:pt x="730" y="316"/>
                    <a:pt x="304" y="342"/>
                    <a:pt x="0" y="363"/>
                  </a:cubicBezTo>
                  <a:lnTo>
                    <a:pt x="0" y="476"/>
                  </a:lnTo>
                  <a:cubicBezTo>
                    <a:pt x="512" y="556"/>
                    <a:pt x="1354" y="693"/>
                    <a:pt x="1900" y="761"/>
                  </a:cubicBezTo>
                  <a:cubicBezTo>
                    <a:pt x="2243" y="803"/>
                    <a:pt x="2504" y="818"/>
                    <a:pt x="2779" y="818"/>
                  </a:cubicBezTo>
                  <a:cubicBezTo>
                    <a:pt x="3169" y="818"/>
                    <a:pt x="3585" y="788"/>
                    <a:pt x="4299" y="761"/>
                  </a:cubicBezTo>
                  <a:cubicBezTo>
                    <a:pt x="4403" y="757"/>
                    <a:pt x="4503" y="756"/>
                    <a:pt x="4599" y="756"/>
                  </a:cubicBezTo>
                  <a:cubicBezTo>
                    <a:pt x="5364" y="756"/>
                    <a:pt x="5889" y="865"/>
                    <a:pt x="6403" y="865"/>
                  </a:cubicBezTo>
                  <a:cubicBezTo>
                    <a:pt x="6579" y="865"/>
                    <a:pt x="6755" y="852"/>
                    <a:pt x="6938" y="818"/>
                  </a:cubicBezTo>
                  <a:cubicBezTo>
                    <a:pt x="7304" y="747"/>
                    <a:pt x="7612" y="728"/>
                    <a:pt x="7836" y="728"/>
                  </a:cubicBezTo>
                  <a:cubicBezTo>
                    <a:pt x="8044" y="728"/>
                    <a:pt x="8180" y="744"/>
                    <a:pt x="8223" y="749"/>
                  </a:cubicBezTo>
                  <a:cubicBezTo>
                    <a:pt x="8064" y="727"/>
                    <a:pt x="6768" y="476"/>
                    <a:pt x="5823" y="352"/>
                  </a:cubicBezTo>
                  <a:cubicBezTo>
                    <a:pt x="5005" y="232"/>
                    <a:pt x="4737" y="1"/>
                    <a:pt x="4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242743" y="5142698"/>
              <a:ext cx="1427030" cy="515118"/>
            </a:xfrm>
            <a:custGeom>
              <a:avLst/>
              <a:gdLst/>
              <a:ahLst/>
              <a:cxnLst/>
              <a:rect l="l" t="t" r="r" b="b"/>
              <a:pathLst>
                <a:path w="9588" h="3461" extrusionOk="0">
                  <a:moveTo>
                    <a:pt x="1653" y="0"/>
                  </a:moveTo>
                  <a:cubicBezTo>
                    <a:pt x="1053" y="0"/>
                    <a:pt x="471" y="58"/>
                    <a:pt x="1" y="129"/>
                  </a:cubicBezTo>
                  <a:lnTo>
                    <a:pt x="12" y="1049"/>
                  </a:lnTo>
                  <a:cubicBezTo>
                    <a:pt x="160" y="1061"/>
                    <a:pt x="307" y="1072"/>
                    <a:pt x="467" y="1084"/>
                  </a:cubicBezTo>
                  <a:cubicBezTo>
                    <a:pt x="770" y="1122"/>
                    <a:pt x="1063" y="1135"/>
                    <a:pt x="1402" y="1135"/>
                  </a:cubicBezTo>
                  <a:cubicBezTo>
                    <a:pt x="2080" y="1135"/>
                    <a:pt x="2942" y="1084"/>
                    <a:pt x="4436" y="1084"/>
                  </a:cubicBezTo>
                  <a:cubicBezTo>
                    <a:pt x="5187" y="1088"/>
                    <a:pt x="5817" y="1089"/>
                    <a:pt x="6325" y="1089"/>
                  </a:cubicBezTo>
                  <a:cubicBezTo>
                    <a:pt x="7339" y="1089"/>
                    <a:pt x="7859" y="1084"/>
                    <a:pt x="7859" y="1084"/>
                  </a:cubicBezTo>
                  <a:lnTo>
                    <a:pt x="7859" y="1084"/>
                  </a:lnTo>
                  <a:cubicBezTo>
                    <a:pt x="7859" y="1084"/>
                    <a:pt x="7007" y="1334"/>
                    <a:pt x="6256" y="1584"/>
                  </a:cubicBezTo>
                  <a:cubicBezTo>
                    <a:pt x="5505" y="1846"/>
                    <a:pt x="5130" y="2141"/>
                    <a:pt x="4265" y="2505"/>
                  </a:cubicBezTo>
                  <a:cubicBezTo>
                    <a:pt x="3401" y="2858"/>
                    <a:pt x="2753" y="2801"/>
                    <a:pt x="1275" y="2858"/>
                  </a:cubicBezTo>
                  <a:cubicBezTo>
                    <a:pt x="1036" y="2864"/>
                    <a:pt x="814" y="2866"/>
                    <a:pt x="609" y="2866"/>
                  </a:cubicBezTo>
                  <a:cubicBezTo>
                    <a:pt x="405" y="2866"/>
                    <a:pt x="217" y="2864"/>
                    <a:pt x="46" y="2858"/>
                  </a:cubicBezTo>
                  <a:lnTo>
                    <a:pt x="46" y="2858"/>
                  </a:lnTo>
                  <a:lnTo>
                    <a:pt x="57" y="3461"/>
                  </a:lnTo>
                  <a:cubicBezTo>
                    <a:pt x="717" y="3427"/>
                    <a:pt x="1558" y="3359"/>
                    <a:pt x="2162" y="3256"/>
                  </a:cubicBezTo>
                  <a:cubicBezTo>
                    <a:pt x="3355" y="3063"/>
                    <a:pt x="5733" y="2551"/>
                    <a:pt x="6904" y="1937"/>
                  </a:cubicBezTo>
                  <a:cubicBezTo>
                    <a:pt x="8076" y="1334"/>
                    <a:pt x="9588" y="538"/>
                    <a:pt x="9588" y="538"/>
                  </a:cubicBezTo>
                  <a:cubicBezTo>
                    <a:pt x="9588" y="538"/>
                    <a:pt x="8826" y="526"/>
                    <a:pt x="8519" y="322"/>
                  </a:cubicBezTo>
                  <a:cubicBezTo>
                    <a:pt x="8417" y="253"/>
                    <a:pt x="8174" y="231"/>
                    <a:pt x="7849" y="231"/>
                  </a:cubicBezTo>
                  <a:cubicBezTo>
                    <a:pt x="7200" y="231"/>
                    <a:pt x="6222" y="322"/>
                    <a:pt x="5380" y="322"/>
                  </a:cubicBezTo>
                  <a:cubicBezTo>
                    <a:pt x="4118" y="322"/>
                    <a:pt x="3765" y="117"/>
                    <a:pt x="2162" y="15"/>
                  </a:cubicBezTo>
                  <a:cubicBezTo>
                    <a:pt x="1992" y="5"/>
                    <a:pt x="1822" y="0"/>
                    <a:pt x="1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6400999" y="5104299"/>
              <a:ext cx="926051" cy="113412"/>
            </a:xfrm>
            <a:custGeom>
              <a:avLst/>
              <a:gdLst/>
              <a:ahLst/>
              <a:cxnLst/>
              <a:rect l="l" t="t" r="r" b="b"/>
              <a:pathLst>
                <a:path w="6222" h="762" extrusionOk="0">
                  <a:moveTo>
                    <a:pt x="6222" y="0"/>
                  </a:moveTo>
                  <a:cubicBezTo>
                    <a:pt x="5459" y="0"/>
                    <a:pt x="4356" y="0"/>
                    <a:pt x="3583" y="11"/>
                  </a:cubicBezTo>
                  <a:cubicBezTo>
                    <a:pt x="2275" y="23"/>
                    <a:pt x="603" y="238"/>
                    <a:pt x="296" y="261"/>
                  </a:cubicBezTo>
                  <a:cubicBezTo>
                    <a:pt x="0" y="273"/>
                    <a:pt x="1308" y="478"/>
                    <a:pt x="2320" y="580"/>
                  </a:cubicBezTo>
                  <a:cubicBezTo>
                    <a:pt x="3014" y="648"/>
                    <a:pt x="4561" y="728"/>
                    <a:pt x="5494" y="762"/>
                  </a:cubicBezTo>
                  <a:cubicBezTo>
                    <a:pt x="5926" y="557"/>
                    <a:pt x="6222" y="307"/>
                    <a:pt x="6222" y="11"/>
                  </a:cubicBezTo>
                  <a:lnTo>
                    <a:pt x="62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254501" y="5821832"/>
              <a:ext cx="831392" cy="144072"/>
            </a:xfrm>
            <a:custGeom>
              <a:avLst/>
              <a:gdLst/>
              <a:ahLst/>
              <a:cxnLst/>
              <a:rect l="l" t="t" r="r" b="b"/>
              <a:pathLst>
                <a:path w="5586" h="968" extrusionOk="0">
                  <a:moveTo>
                    <a:pt x="1454" y="1"/>
                  </a:moveTo>
                  <a:cubicBezTo>
                    <a:pt x="764" y="1"/>
                    <a:pt x="258" y="212"/>
                    <a:pt x="1" y="353"/>
                  </a:cubicBezTo>
                  <a:lnTo>
                    <a:pt x="13" y="967"/>
                  </a:lnTo>
                  <a:cubicBezTo>
                    <a:pt x="13" y="967"/>
                    <a:pt x="915" y="699"/>
                    <a:pt x="2145" y="699"/>
                  </a:cubicBezTo>
                  <a:cubicBezTo>
                    <a:pt x="2322" y="699"/>
                    <a:pt x="2507" y="704"/>
                    <a:pt x="2697" y="717"/>
                  </a:cubicBezTo>
                  <a:cubicBezTo>
                    <a:pt x="2893" y="731"/>
                    <a:pt x="3088" y="737"/>
                    <a:pt x="3278" y="737"/>
                  </a:cubicBezTo>
                  <a:cubicBezTo>
                    <a:pt x="4538" y="737"/>
                    <a:pt x="5586" y="479"/>
                    <a:pt x="5586" y="479"/>
                  </a:cubicBezTo>
                  <a:cubicBezTo>
                    <a:pt x="5586" y="479"/>
                    <a:pt x="5364" y="450"/>
                    <a:pt x="5125" y="450"/>
                  </a:cubicBezTo>
                  <a:cubicBezTo>
                    <a:pt x="5031" y="450"/>
                    <a:pt x="4933" y="454"/>
                    <a:pt x="4846" y="467"/>
                  </a:cubicBezTo>
                  <a:cubicBezTo>
                    <a:pt x="4811" y="474"/>
                    <a:pt x="4766" y="477"/>
                    <a:pt x="4712" y="477"/>
                  </a:cubicBezTo>
                  <a:cubicBezTo>
                    <a:pt x="4293" y="477"/>
                    <a:pt x="3321" y="290"/>
                    <a:pt x="2083" y="58"/>
                  </a:cubicBezTo>
                  <a:cubicBezTo>
                    <a:pt x="1859" y="17"/>
                    <a:pt x="1649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588040" y="6124860"/>
              <a:ext cx="623172" cy="272815"/>
            </a:xfrm>
            <a:custGeom>
              <a:avLst/>
              <a:gdLst/>
              <a:ahLst/>
              <a:cxnLst/>
              <a:rect l="l" t="t" r="r" b="b"/>
              <a:pathLst>
                <a:path w="4187" h="1833" extrusionOk="0">
                  <a:moveTo>
                    <a:pt x="4186" y="1"/>
                  </a:moveTo>
                  <a:lnTo>
                    <a:pt x="4186" y="1"/>
                  </a:lnTo>
                  <a:cubicBezTo>
                    <a:pt x="3515" y="46"/>
                    <a:pt x="2582" y="114"/>
                    <a:pt x="2071" y="205"/>
                  </a:cubicBezTo>
                  <a:cubicBezTo>
                    <a:pt x="1184" y="354"/>
                    <a:pt x="1" y="933"/>
                    <a:pt x="1" y="933"/>
                  </a:cubicBezTo>
                  <a:cubicBezTo>
                    <a:pt x="1" y="933"/>
                    <a:pt x="479" y="1241"/>
                    <a:pt x="1548" y="1434"/>
                  </a:cubicBezTo>
                  <a:cubicBezTo>
                    <a:pt x="2400" y="1582"/>
                    <a:pt x="3049" y="1752"/>
                    <a:pt x="3572" y="1832"/>
                  </a:cubicBezTo>
                  <a:cubicBezTo>
                    <a:pt x="3674" y="1729"/>
                    <a:pt x="3754" y="1627"/>
                    <a:pt x="3810" y="1525"/>
                  </a:cubicBezTo>
                  <a:cubicBezTo>
                    <a:pt x="3424" y="1525"/>
                    <a:pt x="3014" y="1514"/>
                    <a:pt x="2730" y="1434"/>
                  </a:cubicBezTo>
                  <a:cubicBezTo>
                    <a:pt x="2003" y="1218"/>
                    <a:pt x="1116" y="933"/>
                    <a:pt x="1116" y="933"/>
                  </a:cubicBezTo>
                  <a:cubicBezTo>
                    <a:pt x="1116" y="933"/>
                    <a:pt x="2338" y="646"/>
                    <a:pt x="3088" y="646"/>
                  </a:cubicBezTo>
                  <a:cubicBezTo>
                    <a:pt x="3182" y="646"/>
                    <a:pt x="3269" y="650"/>
                    <a:pt x="3345" y="660"/>
                  </a:cubicBezTo>
                  <a:cubicBezTo>
                    <a:pt x="3538" y="683"/>
                    <a:pt x="3788" y="706"/>
                    <a:pt x="4038" y="706"/>
                  </a:cubicBezTo>
                  <a:cubicBezTo>
                    <a:pt x="4083" y="478"/>
                    <a:pt x="4129" y="240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3"/>
          <p:cNvSpPr/>
          <p:nvPr/>
        </p:nvSpPr>
        <p:spPr>
          <a:xfrm>
            <a:off x="3832225" y="-250038"/>
            <a:ext cx="869338" cy="488645"/>
          </a:xfrm>
          <a:custGeom>
            <a:avLst/>
            <a:gdLst/>
            <a:ahLst/>
            <a:cxnLst/>
            <a:rect l="l" t="t" r="r" b="b"/>
            <a:pathLst>
              <a:path w="6684" h="3757" extrusionOk="0">
                <a:moveTo>
                  <a:pt x="1081" y="1"/>
                </a:moveTo>
                <a:cubicBezTo>
                  <a:pt x="589" y="1"/>
                  <a:pt x="236" y="96"/>
                  <a:pt x="172" y="326"/>
                </a:cubicBezTo>
                <a:cubicBezTo>
                  <a:pt x="1" y="985"/>
                  <a:pt x="1741" y="2464"/>
                  <a:pt x="3584" y="3158"/>
                </a:cubicBezTo>
                <a:cubicBezTo>
                  <a:pt x="4689" y="3584"/>
                  <a:pt x="5624" y="3756"/>
                  <a:pt x="6157" y="3756"/>
                </a:cubicBezTo>
                <a:cubicBezTo>
                  <a:pt x="6507" y="3756"/>
                  <a:pt x="6683" y="3682"/>
                  <a:pt x="6620" y="3556"/>
                </a:cubicBezTo>
                <a:cubicBezTo>
                  <a:pt x="6461" y="3237"/>
                  <a:pt x="6006" y="2509"/>
                  <a:pt x="6006" y="2509"/>
                </a:cubicBezTo>
                <a:cubicBezTo>
                  <a:pt x="6006" y="2509"/>
                  <a:pt x="5608" y="1338"/>
                  <a:pt x="4232" y="724"/>
                </a:cubicBezTo>
                <a:cubicBezTo>
                  <a:pt x="3335" y="320"/>
                  <a:pt x="1978" y="1"/>
                  <a:pt x="10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"/>
          <p:cNvSpPr/>
          <p:nvPr/>
        </p:nvSpPr>
        <p:spPr>
          <a:xfrm rot="1146114">
            <a:off x="1430786" y="-115494"/>
            <a:ext cx="1020722" cy="219544"/>
          </a:xfrm>
          <a:custGeom>
            <a:avLst/>
            <a:gdLst/>
            <a:ahLst/>
            <a:cxnLst/>
            <a:rect l="l" t="t" r="r" b="b"/>
            <a:pathLst>
              <a:path w="7848" h="1688" extrusionOk="0">
                <a:moveTo>
                  <a:pt x="3829" y="1"/>
                </a:moveTo>
                <a:cubicBezTo>
                  <a:pt x="3441" y="1"/>
                  <a:pt x="3088" y="48"/>
                  <a:pt x="2810" y="166"/>
                </a:cubicBezTo>
                <a:cubicBezTo>
                  <a:pt x="1377" y="769"/>
                  <a:pt x="0" y="1349"/>
                  <a:pt x="945" y="1406"/>
                </a:cubicBezTo>
                <a:cubicBezTo>
                  <a:pt x="1679" y="1450"/>
                  <a:pt x="4567" y="1688"/>
                  <a:pt x="6171" y="1688"/>
                </a:cubicBezTo>
                <a:cubicBezTo>
                  <a:pt x="6655" y="1688"/>
                  <a:pt x="7022" y="1666"/>
                  <a:pt x="7177" y="1611"/>
                </a:cubicBezTo>
                <a:cubicBezTo>
                  <a:pt x="7848" y="1372"/>
                  <a:pt x="7620" y="803"/>
                  <a:pt x="7620" y="803"/>
                </a:cubicBezTo>
                <a:cubicBezTo>
                  <a:pt x="7620" y="803"/>
                  <a:pt x="5427" y="1"/>
                  <a:pt x="3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3"/>
          <p:cNvGrpSpPr/>
          <p:nvPr/>
        </p:nvGrpSpPr>
        <p:grpSpPr>
          <a:xfrm rot="10800000">
            <a:off x="2808306" y="-151563"/>
            <a:ext cx="869381" cy="551260"/>
            <a:chOff x="3655213" y="4107473"/>
            <a:chExt cx="1811210" cy="1148458"/>
          </a:xfrm>
        </p:grpSpPr>
        <p:sp>
          <p:nvSpPr>
            <p:cNvPr id="201" name="Google Shape;201;p3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"/>
          <p:cNvGrpSpPr/>
          <p:nvPr/>
        </p:nvGrpSpPr>
        <p:grpSpPr>
          <a:xfrm rot="2068676">
            <a:off x="-740367" y="4403208"/>
            <a:ext cx="2203415" cy="1327545"/>
            <a:chOff x="6267675" y="4640100"/>
            <a:chExt cx="446975" cy="269300"/>
          </a:xfrm>
        </p:grpSpPr>
        <p:sp>
          <p:nvSpPr>
            <p:cNvPr id="206" name="Google Shape;206;p3"/>
            <p:cNvSpPr/>
            <p:nvPr/>
          </p:nvSpPr>
          <p:spPr>
            <a:xfrm>
              <a:off x="6267675" y="4640100"/>
              <a:ext cx="443875" cy="269300"/>
            </a:xfrm>
            <a:custGeom>
              <a:avLst/>
              <a:gdLst/>
              <a:ahLst/>
              <a:cxnLst/>
              <a:rect l="l" t="t" r="r" b="b"/>
              <a:pathLst>
                <a:path w="17755" h="10772" extrusionOk="0">
                  <a:moveTo>
                    <a:pt x="4254" y="0"/>
                  </a:moveTo>
                  <a:lnTo>
                    <a:pt x="1331" y="1309"/>
                  </a:lnTo>
                  <a:lnTo>
                    <a:pt x="978" y="1468"/>
                  </a:lnTo>
                  <a:lnTo>
                    <a:pt x="831" y="2014"/>
                  </a:lnTo>
                  <a:lnTo>
                    <a:pt x="330" y="3924"/>
                  </a:lnTo>
                  <a:cubicBezTo>
                    <a:pt x="330" y="3924"/>
                    <a:pt x="705" y="4868"/>
                    <a:pt x="819" y="5585"/>
                  </a:cubicBezTo>
                  <a:cubicBezTo>
                    <a:pt x="864" y="5858"/>
                    <a:pt x="876" y="6108"/>
                    <a:pt x="808" y="6245"/>
                  </a:cubicBezTo>
                  <a:cubicBezTo>
                    <a:pt x="694" y="6460"/>
                    <a:pt x="581" y="6733"/>
                    <a:pt x="501" y="7029"/>
                  </a:cubicBezTo>
                  <a:cubicBezTo>
                    <a:pt x="376" y="7416"/>
                    <a:pt x="308" y="7860"/>
                    <a:pt x="341" y="8303"/>
                  </a:cubicBezTo>
                  <a:cubicBezTo>
                    <a:pt x="364" y="8656"/>
                    <a:pt x="250" y="9417"/>
                    <a:pt x="148" y="9998"/>
                  </a:cubicBezTo>
                  <a:cubicBezTo>
                    <a:pt x="148" y="10020"/>
                    <a:pt x="137" y="10043"/>
                    <a:pt x="137" y="10066"/>
                  </a:cubicBezTo>
                  <a:cubicBezTo>
                    <a:pt x="68" y="10464"/>
                    <a:pt x="0" y="10771"/>
                    <a:pt x="0" y="10771"/>
                  </a:cubicBezTo>
                  <a:lnTo>
                    <a:pt x="17754" y="10771"/>
                  </a:lnTo>
                  <a:lnTo>
                    <a:pt x="17742" y="8667"/>
                  </a:lnTo>
                  <a:lnTo>
                    <a:pt x="17742" y="8257"/>
                  </a:lnTo>
                  <a:lnTo>
                    <a:pt x="17742" y="8178"/>
                  </a:lnTo>
                  <a:lnTo>
                    <a:pt x="17742" y="8166"/>
                  </a:lnTo>
                  <a:lnTo>
                    <a:pt x="17742" y="8052"/>
                  </a:lnTo>
                  <a:lnTo>
                    <a:pt x="17731" y="7382"/>
                  </a:lnTo>
                  <a:lnTo>
                    <a:pt x="17731" y="7347"/>
                  </a:lnTo>
                  <a:lnTo>
                    <a:pt x="17709" y="3197"/>
                  </a:lnTo>
                  <a:lnTo>
                    <a:pt x="16662" y="2969"/>
                  </a:lnTo>
                  <a:lnTo>
                    <a:pt x="16412" y="2912"/>
                  </a:lnTo>
                  <a:lnTo>
                    <a:pt x="16400" y="2912"/>
                  </a:lnTo>
                  <a:lnTo>
                    <a:pt x="15957" y="2810"/>
                  </a:lnTo>
                  <a:lnTo>
                    <a:pt x="15945" y="2810"/>
                  </a:lnTo>
                  <a:cubicBezTo>
                    <a:pt x="15923" y="2810"/>
                    <a:pt x="15889" y="2798"/>
                    <a:pt x="15866" y="2787"/>
                  </a:cubicBezTo>
                  <a:cubicBezTo>
                    <a:pt x="15832" y="2787"/>
                    <a:pt x="15798" y="2775"/>
                    <a:pt x="15763" y="2764"/>
                  </a:cubicBezTo>
                  <a:cubicBezTo>
                    <a:pt x="15741" y="2764"/>
                    <a:pt x="15730" y="2753"/>
                    <a:pt x="15707" y="2753"/>
                  </a:cubicBezTo>
                  <a:cubicBezTo>
                    <a:pt x="15695" y="2753"/>
                    <a:pt x="15684" y="2742"/>
                    <a:pt x="15672" y="2742"/>
                  </a:cubicBezTo>
                  <a:cubicBezTo>
                    <a:pt x="15627" y="2730"/>
                    <a:pt x="15581" y="2719"/>
                    <a:pt x="15548" y="2707"/>
                  </a:cubicBezTo>
                  <a:cubicBezTo>
                    <a:pt x="15502" y="2696"/>
                    <a:pt x="15468" y="2684"/>
                    <a:pt x="15434" y="2684"/>
                  </a:cubicBezTo>
                  <a:cubicBezTo>
                    <a:pt x="15422" y="2673"/>
                    <a:pt x="15411" y="2673"/>
                    <a:pt x="15411" y="2673"/>
                  </a:cubicBezTo>
                  <a:cubicBezTo>
                    <a:pt x="15377" y="2662"/>
                    <a:pt x="15354" y="2662"/>
                    <a:pt x="15331" y="2651"/>
                  </a:cubicBezTo>
                  <a:cubicBezTo>
                    <a:pt x="14967" y="2560"/>
                    <a:pt x="14843" y="2548"/>
                    <a:pt x="13944" y="2525"/>
                  </a:cubicBezTo>
                  <a:cubicBezTo>
                    <a:pt x="13777" y="2519"/>
                    <a:pt x="13629" y="2517"/>
                    <a:pt x="13493" y="2517"/>
                  </a:cubicBezTo>
                  <a:cubicBezTo>
                    <a:pt x="13119" y="2517"/>
                    <a:pt x="12849" y="2534"/>
                    <a:pt x="12601" y="2534"/>
                  </a:cubicBezTo>
                  <a:cubicBezTo>
                    <a:pt x="12265" y="2534"/>
                    <a:pt x="11970" y="2503"/>
                    <a:pt x="11510" y="2355"/>
                  </a:cubicBezTo>
                  <a:cubicBezTo>
                    <a:pt x="10589" y="2059"/>
                    <a:pt x="10259" y="2105"/>
                    <a:pt x="9258" y="1764"/>
                  </a:cubicBezTo>
                  <a:cubicBezTo>
                    <a:pt x="9235" y="1764"/>
                    <a:pt x="9224" y="1752"/>
                    <a:pt x="9212" y="1752"/>
                  </a:cubicBezTo>
                  <a:cubicBezTo>
                    <a:pt x="8201" y="1400"/>
                    <a:pt x="6665" y="240"/>
                    <a:pt x="6665" y="240"/>
                  </a:cubicBezTo>
                  <a:lnTo>
                    <a:pt x="5790" y="149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351550" y="4771450"/>
              <a:ext cx="36700" cy="31250"/>
            </a:xfrm>
            <a:custGeom>
              <a:avLst/>
              <a:gdLst/>
              <a:ahLst/>
              <a:cxnLst/>
              <a:rect l="l" t="t" r="r" b="b"/>
              <a:pathLst>
                <a:path w="1468" h="1250" extrusionOk="0">
                  <a:moveTo>
                    <a:pt x="762" y="1"/>
                  </a:moveTo>
                  <a:cubicBezTo>
                    <a:pt x="478" y="12"/>
                    <a:pt x="274" y="194"/>
                    <a:pt x="114" y="410"/>
                  </a:cubicBezTo>
                  <a:cubicBezTo>
                    <a:pt x="1" y="569"/>
                    <a:pt x="69" y="786"/>
                    <a:pt x="183" y="922"/>
                  </a:cubicBezTo>
                  <a:lnTo>
                    <a:pt x="353" y="1127"/>
                  </a:lnTo>
                  <a:cubicBezTo>
                    <a:pt x="428" y="1209"/>
                    <a:pt x="536" y="1250"/>
                    <a:pt x="644" y="1250"/>
                  </a:cubicBezTo>
                  <a:cubicBezTo>
                    <a:pt x="717" y="1250"/>
                    <a:pt x="790" y="1232"/>
                    <a:pt x="853" y="1195"/>
                  </a:cubicBezTo>
                  <a:cubicBezTo>
                    <a:pt x="944" y="1195"/>
                    <a:pt x="1047" y="1173"/>
                    <a:pt x="1126" y="1115"/>
                  </a:cubicBezTo>
                  <a:cubicBezTo>
                    <a:pt x="1388" y="968"/>
                    <a:pt x="1467" y="649"/>
                    <a:pt x="1354" y="387"/>
                  </a:cubicBezTo>
                  <a:cubicBezTo>
                    <a:pt x="1263" y="160"/>
                    <a:pt x="10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422900" y="4738950"/>
              <a:ext cx="27325" cy="42175"/>
            </a:xfrm>
            <a:custGeom>
              <a:avLst/>
              <a:gdLst/>
              <a:ahLst/>
              <a:cxnLst/>
              <a:rect l="l" t="t" r="r" b="b"/>
              <a:pathLst>
                <a:path w="1093" h="1687" extrusionOk="0">
                  <a:moveTo>
                    <a:pt x="854" y="1040"/>
                  </a:moveTo>
                  <a:cubicBezTo>
                    <a:pt x="865" y="1061"/>
                    <a:pt x="868" y="1069"/>
                    <a:pt x="867" y="1069"/>
                  </a:cubicBezTo>
                  <a:cubicBezTo>
                    <a:pt x="866" y="1069"/>
                    <a:pt x="860" y="1058"/>
                    <a:pt x="854" y="1040"/>
                  </a:cubicBezTo>
                  <a:close/>
                  <a:moveTo>
                    <a:pt x="505" y="1"/>
                  </a:moveTo>
                  <a:cubicBezTo>
                    <a:pt x="357" y="1"/>
                    <a:pt x="198" y="80"/>
                    <a:pt x="137" y="209"/>
                  </a:cubicBezTo>
                  <a:cubicBezTo>
                    <a:pt x="69" y="345"/>
                    <a:pt x="24" y="471"/>
                    <a:pt x="35" y="618"/>
                  </a:cubicBezTo>
                  <a:cubicBezTo>
                    <a:pt x="1" y="800"/>
                    <a:pt x="1" y="994"/>
                    <a:pt x="24" y="1187"/>
                  </a:cubicBezTo>
                  <a:cubicBezTo>
                    <a:pt x="68" y="1450"/>
                    <a:pt x="274" y="1686"/>
                    <a:pt x="528" y="1686"/>
                  </a:cubicBezTo>
                  <a:cubicBezTo>
                    <a:pt x="603" y="1686"/>
                    <a:pt x="683" y="1666"/>
                    <a:pt x="763" y="1619"/>
                  </a:cubicBezTo>
                  <a:cubicBezTo>
                    <a:pt x="1014" y="1472"/>
                    <a:pt x="1093" y="1050"/>
                    <a:pt x="1093" y="777"/>
                  </a:cubicBezTo>
                  <a:cubicBezTo>
                    <a:pt x="1093" y="482"/>
                    <a:pt x="945" y="232"/>
                    <a:pt x="706" y="61"/>
                  </a:cubicBezTo>
                  <a:cubicBezTo>
                    <a:pt x="650" y="20"/>
                    <a:pt x="579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399600" y="4818575"/>
              <a:ext cx="35575" cy="31675"/>
            </a:xfrm>
            <a:custGeom>
              <a:avLst/>
              <a:gdLst/>
              <a:ahLst/>
              <a:cxnLst/>
              <a:rect l="l" t="t" r="r" b="b"/>
              <a:pathLst>
                <a:path w="1423" h="1267" extrusionOk="0">
                  <a:moveTo>
                    <a:pt x="876" y="1"/>
                  </a:moveTo>
                  <a:cubicBezTo>
                    <a:pt x="759" y="1"/>
                    <a:pt x="642" y="48"/>
                    <a:pt x="546" y="152"/>
                  </a:cubicBezTo>
                  <a:cubicBezTo>
                    <a:pt x="535" y="152"/>
                    <a:pt x="523" y="163"/>
                    <a:pt x="523" y="175"/>
                  </a:cubicBezTo>
                  <a:cubicBezTo>
                    <a:pt x="331" y="277"/>
                    <a:pt x="171" y="425"/>
                    <a:pt x="80" y="630"/>
                  </a:cubicBezTo>
                  <a:cubicBezTo>
                    <a:pt x="12" y="766"/>
                    <a:pt x="0" y="913"/>
                    <a:pt x="80" y="1050"/>
                  </a:cubicBezTo>
                  <a:cubicBezTo>
                    <a:pt x="149" y="1175"/>
                    <a:pt x="296" y="1266"/>
                    <a:pt x="444" y="1266"/>
                  </a:cubicBezTo>
                  <a:cubicBezTo>
                    <a:pt x="808" y="1255"/>
                    <a:pt x="1274" y="1085"/>
                    <a:pt x="1400" y="698"/>
                  </a:cubicBezTo>
                  <a:cubicBezTo>
                    <a:pt x="1422" y="607"/>
                    <a:pt x="1422" y="527"/>
                    <a:pt x="1411" y="459"/>
                  </a:cubicBezTo>
                  <a:lnTo>
                    <a:pt x="1411" y="448"/>
                  </a:lnTo>
                  <a:cubicBezTo>
                    <a:pt x="1400" y="258"/>
                    <a:pt x="1247" y="26"/>
                    <a:pt x="1038" y="26"/>
                  </a:cubicBezTo>
                  <a:cubicBezTo>
                    <a:pt x="1033" y="26"/>
                    <a:pt x="1029" y="26"/>
                    <a:pt x="1024" y="26"/>
                  </a:cubicBezTo>
                  <a:cubicBezTo>
                    <a:pt x="976" y="9"/>
                    <a:pt x="926" y="1"/>
                    <a:pt x="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6318275" y="4838550"/>
              <a:ext cx="38425" cy="35225"/>
            </a:xfrm>
            <a:custGeom>
              <a:avLst/>
              <a:gdLst/>
              <a:ahLst/>
              <a:cxnLst/>
              <a:rect l="l" t="t" r="r" b="b"/>
              <a:pathLst>
                <a:path w="1537" h="1409" extrusionOk="0">
                  <a:moveTo>
                    <a:pt x="614" y="0"/>
                  </a:moveTo>
                  <a:cubicBezTo>
                    <a:pt x="469" y="0"/>
                    <a:pt x="326" y="71"/>
                    <a:pt x="251" y="205"/>
                  </a:cubicBezTo>
                  <a:cubicBezTo>
                    <a:pt x="240" y="240"/>
                    <a:pt x="217" y="286"/>
                    <a:pt x="217" y="331"/>
                  </a:cubicBezTo>
                  <a:cubicBezTo>
                    <a:pt x="183" y="376"/>
                    <a:pt x="149" y="422"/>
                    <a:pt x="137" y="467"/>
                  </a:cubicBezTo>
                  <a:cubicBezTo>
                    <a:pt x="1" y="842"/>
                    <a:pt x="387" y="1138"/>
                    <a:pt x="660" y="1309"/>
                  </a:cubicBezTo>
                  <a:cubicBezTo>
                    <a:pt x="763" y="1373"/>
                    <a:pt x="873" y="1408"/>
                    <a:pt x="984" y="1408"/>
                  </a:cubicBezTo>
                  <a:cubicBezTo>
                    <a:pt x="1070" y="1408"/>
                    <a:pt x="1156" y="1388"/>
                    <a:pt x="1241" y="1343"/>
                  </a:cubicBezTo>
                  <a:cubicBezTo>
                    <a:pt x="1445" y="1218"/>
                    <a:pt x="1536" y="968"/>
                    <a:pt x="1479" y="740"/>
                  </a:cubicBezTo>
                  <a:cubicBezTo>
                    <a:pt x="1400" y="433"/>
                    <a:pt x="1092" y="195"/>
                    <a:pt x="831" y="58"/>
                  </a:cubicBezTo>
                  <a:cubicBezTo>
                    <a:pt x="765" y="19"/>
                    <a:pt x="690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6294950" y="4724300"/>
              <a:ext cx="37000" cy="34625"/>
            </a:xfrm>
            <a:custGeom>
              <a:avLst/>
              <a:gdLst/>
              <a:ahLst/>
              <a:cxnLst/>
              <a:rect l="l" t="t" r="r" b="b"/>
              <a:pathLst>
                <a:path w="1480" h="1385" extrusionOk="0">
                  <a:moveTo>
                    <a:pt x="987" y="0"/>
                  </a:moveTo>
                  <a:cubicBezTo>
                    <a:pt x="931" y="0"/>
                    <a:pt x="874" y="11"/>
                    <a:pt x="820" y="33"/>
                  </a:cubicBezTo>
                  <a:lnTo>
                    <a:pt x="797" y="33"/>
                  </a:lnTo>
                  <a:cubicBezTo>
                    <a:pt x="762" y="24"/>
                    <a:pt x="726" y="19"/>
                    <a:pt x="690" y="19"/>
                  </a:cubicBezTo>
                  <a:cubicBezTo>
                    <a:pt x="505" y="19"/>
                    <a:pt x="324" y="137"/>
                    <a:pt x="286" y="317"/>
                  </a:cubicBezTo>
                  <a:cubicBezTo>
                    <a:pt x="274" y="374"/>
                    <a:pt x="263" y="420"/>
                    <a:pt x="274" y="476"/>
                  </a:cubicBezTo>
                  <a:cubicBezTo>
                    <a:pt x="195" y="556"/>
                    <a:pt x="137" y="658"/>
                    <a:pt x="81" y="761"/>
                  </a:cubicBezTo>
                  <a:cubicBezTo>
                    <a:pt x="1" y="920"/>
                    <a:pt x="1" y="1136"/>
                    <a:pt x="149" y="1262"/>
                  </a:cubicBezTo>
                  <a:cubicBezTo>
                    <a:pt x="231" y="1343"/>
                    <a:pt x="333" y="1384"/>
                    <a:pt x="439" y="1384"/>
                  </a:cubicBezTo>
                  <a:cubicBezTo>
                    <a:pt x="509" y="1384"/>
                    <a:pt x="581" y="1366"/>
                    <a:pt x="650" y="1330"/>
                  </a:cubicBezTo>
                  <a:cubicBezTo>
                    <a:pt x="865" y="1227"/>
                    <a:pt x="1036" y="1034"/>
                    <a:pt x="1127" y="818"/>
                  </a:cubicBezTo>
                  <a:cubicBezTo>
                    <a:pt x="1150" y="807"/>
                    <a:pt x="1184" y="795"/>
                    <a:pt x="1207" y="772"/>
                  </a:cubicBezTo>
                  <a:cubicBezTo>
                    <a:pt x="1400" y="670"/>
                    <a:pt x="1479" y="385"/>
                    <a:pt x="1355" y="203"/>
                  </a:cubicBezTo>
                  <a:cubicBezTo>
                    <a:pt x="1273" y="72"/>
                    <a:pt x="1132" y="0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6478925" y="4851625"/>
              <a:ext cx="31300" cy="32150"/>
            </a:xfrm>
            <a:custGeom>
              <a:avLst/>
              <a:gdLst/>
              <a:ahLst/>
              <a:cxnLst/>
              <a:rect l="l" t="t" r="r" b="b"/>
              <a:pathLst>
                <a:path w="1252" h="1286" extrusionOk="0">
                  <a:moveTo>
                    <a:pt x="694" y="1"/>
                  </a:moveTo>
                  <a:cubicBezTo>
                    <a:pt x="297" y="24"/>
                    <a:pt x="12" y="410"/>
                    <a:pt x="1" y="786"/>
                  </a:cubicBezTo>
                  <a:cubicBezTo>
                    <a:pt x="1" y="865"/>
                    <a:pt x="24" y="933"/>
                    <a:pt x="69" y="1002"/>
                  </a:cubicBezTo>
                  <a:cubicBezTo>
                    <a:pt x="149" y="1189"/>
                    <a:pt x="334" y="1286"/>
                    <a:pt x="531" y="1286"/>
                  </a:cubicBezTo>
                  <a:cubicBezTo>
                    <a:pt x="585" y="1286"/>
                    <a:pt x="640" y="1278"/>
                    <a:pt x="694" y="1264"/>
                  </a:cubicBezTo>
                  <a:cubicBezTo>
                    <a:pt x="865" y="1218"/>
                    <a:pt x="1013" y="1082"/>
                    <a:pt x="1104" y="933"/>
                  </a:cubicBezTo>
                  <a:cubicBezTo>
                    <a:pt x="1195" y="774"/>
                    <a:pt x="1252" y="570"/>
                    <a:pt x="1217" y="399"/>
                  </a:cubicBezTo>
                  <a:cubicBezTo>
                    <a:pt x="1172" y="228"/>
                    <a:pt x="1058" y="92"/>
                    <a:pt x="899" y="35"/>
                  </a:cubicBezTo>
                  <a:cubicBezTo>
                    <a:pt x="842" y="13"/>
                    <a:pt x="774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6505375" y="4781700"/>
              <a:ext cx="37850" cy="28575"/>
            </a:xfrm>
            <a:custGeom>
              <a:avLst/>
              <a:gdLst/>
              <a:ahLst/>
              <a:cxnLst/>
              <a:rect l="l" t="t" r="r" b="b"/>
              <a:pathLst>
                <a:path w="1514" h="1143" extrusionOk="0">
                  <a:moveTo>
                    <a:pt x="682" y="0"/>
                  </a:moveTo>
                  <a:cubicBezTo>
                    <a:pt x="569" y="0"/>
                    <a:pt x="455" y="29"/>
                    <a:pt x="341" y="80"/>
                  </a:cubicBezTo>
                  <a:cubicBezTo>
                    <a:pt x="148" y="159"/>
                    <a:pt x="0" y="353"/>
                    <a:pt x="35" y="581"/>
                  </a:cubicBezTo>
                  <a:cubicBezTo>
                    <a:pt x="86" y="991"/>
                    <a:pt x="582" y="1143"/>
                    <a:pt x="954" y="1143"/>
                  </a:cubicBezTo>
                  <a:cubicBezTo>
                    <a:pt x="994" y="1143"/>
                    <a:pt x="1033" y="1141"/>
                    <a:pt x="1069" y="1137"/>
                  </a:cubicBezTo>
                  <a:cubicBezTo>
                    <a:pt x="1217" y="1126"/>
                    <a:pt x="1354" y="1069"/>
                    <a:pt x="1433" y="933"/>
                  </a:cubicBezTo>
                  <a:cubicBezTo>
                    <a:pt x="1501" y="808"/>
                    <a:pt x="1513" y="637"/>
                    <a:pt x="1433" y="512"/>
                  </a:cubicBezTo>
                  <a:cubicBezTo>
                    <a:pt x="1410" y="478"/>
                    <a:pt x="1388" y="444"/>
                    <a:pt x="1354" y="410"/>
                  </a:cubicBezTo>
                  <a:cubicBezTo>
                    <a:pt x="1319" y="319"/>
                    <a:pt x="1263" y="239"/>
                    <a:pt x="1172" y="194"/>
                  </a:cubicBezTo>
                  <a:cubicBezTo>
                    <a:pt x="1126" y="159"/>
                    <a:pt x="1081" y="114"/>
                    <a:pt x="1024" y="91"/>
                  </a:cubicBezTo>
                  <a:cubicBezTo>
                    <a:pt x="910" y="29"/>
                    <a:pt x="796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6523000" y="4719125"/>
              <a:ext cx="35575" cy="27375"/>
            </a:xfrm>
            <a:custGeom>
              <a:avLst/>
              <a:gdLst/>
              <a:ahLst/>
              <a:cxnLst/>
              <a:rect l="l" t="t" r="r" b="b"/>
              <a:pathLst>
                <a:path w="1423" h="1095" extrusionOk="0">
                  <a:moveTo>
                    <a:pt x="690" y="0"/>
                  </a:moveTo>
                  <a:cubicBezTo>
                    <a:pt x="529" y="0"/>
                    <a:pt x="369" y="41"/>
                    <a:pt x="228" y="115"/>
                  </a:cubicBezTo>
                  <a:cubicBezTo>
                    <a:pt x="80" y="195"/>
                    <a:pt x="0" y="388"/>
                    <a:pt x="23" y="559"/>
                  </a:cubicBezTo>
                  <a:cubicBezTo>
                    <a:pt x="0" y="786"/>
                    <a:pt x="159" y="979"/>
                    <a:pt x="376" y="1059"/>
                  </a:cubicBezTo>
                  <a:cubicBezTo>
                    <a:pt x="461" y="1083"/>
                    <a:pt x="553" y="1095"/>
                    <a:pt x="644" y="1095"/>
                  </a:cubicBezTo>
                  <a:cubicBezTo>
                    <a:pt x="723" y="1095"/>
                    <a:pt x="802" y="1086"/>
                    <a:pt x="876" y="1070"/>
                  </a:cubicBezTo>
                  <a:cubicBezTo>
                    <a:pt x="1047" y="1036"/>
                    <a:pt x="1240" y="934"/>
                    <a:pt x="1331" y="774"/>
                  </a:cubicBezTo>
                  <a:cubicBezTo>
                    <a:pt x="1422" y="592"/>
                    <a:pt x="1388" y="388"/>
                    <a:pt x="1274" y="240"/>
                  </a:cubicBezTo>
                  <a:cubicBezTo>
                    <a:pt x="1206" y="127"/>
                    <a:pt x="1092" y="46"/>
                    <a:pt x="945" y="36"/>
                  </a:cubicBezTo>
                  <a:cubicBezTo>
                    <a:pt x="861" y="12"/>
                    <a:pt x="776" y="0"/>
                    <a:pt x="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6613700" y="4767250"/>
              <a:ext cx="44375" cy="31450"/>
            </a:xfrm>
            <a:custGeom>
              <a:avLst/>
              <a:gdLst/>
              <a:ahLst/>
              <a:cxnLst/>
              <a:rect l="l" t="t" r="r" b="b"/>
              <a:pathLst>
                <a:path w="1775" h="1258" extrusionOk="0">
                  <a:moveTo>
                    <a:pt x="614" y="1"/>
                  </a:moveTo>
                  <a:cubicBezTo>
                    <a:pt x="429" y="1"/>
                    <a:pt x="250" y="75"/>
                    <a:pt x="137" y="249"/>
                  </a:cubicBezTo>
                  <a:cubicBezTo>
                    <a:pt x="1" y="464"/>
                    <a:pt x="46" y="749"/>
                    <a:pt x="228" y="931"/>
                  </a:cubicBezTo>
                  <a:cubicBezTo>
                    <a:pt x="353" y="1056"/>
                    <a:pt x="569" y="1192"/>
                    <a:pt x="740" y="1238"/>
                  </a:cubicBezTo>
                  <a:cubicBezTo>
                    <a:pt x="780" y="1251"/>
                    <a:pt x="824" y="1258"/>
                    <a:pt x="868" y="1258"/>
                  </a:cubicBezTo>
                  <a:cubicBezTo>
                    <a:pt x="937" y="1258"/>
                    <a:pt x="1007" y="1243"/>
                    <a:pt x="1070" y="1215"/>
                  </a:cubicBezTo>
                  <a:cubicBezTo>
                    <a:pt x="1102" y="1220"/>
                    <a:pt x="1135" y="1223"/>
                    <a:pt x="1167" y="1223"/>
                  </a:cubicBezTo>
                  <a:cubicBezTo>
                    <a:pt x="1348" y="1223"/>
                    <a:pt x="1517" y="1140"/>
                    <a:pt x="1604" y="977"/>
                  </a:cubicBezTo>
                  <a:cubicBezTo>
                    <a:pt x="1775" y="669"/>
                    <a:pt x="1558" y="408"/>
                    <a:pt x="1297" y="249"/>
                  </a:cubicBezTo>
                  <a:cubicBezTo>
                    <a:pt x="1149" y="158"/>
                    <a:pt x="967" y="55"/>
                    <a:pt x="785" y="21"/>
                  </a:cubicBezTo>
                  <a:cubicBezTo>
                    <a:pt x="729" y="8"/>
                    <a:pt x="671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573900" y="4834575"/>
              <a:ext cx="42950" cy="31525"/>
            </a:xfrm>
            <a:custGeom>
              <a:avLst/>
              <a:gdLst/>
              <a:ahLst/>
              <a:cxnLst/>
              <a:rect l="l" t="t" r="r" b="b"/>
              <a:pathLst>
                <a:path w="1718" h="1261" extrusionOk="0">
                  <a:moveTo>
                    <a:pt x="1059" y="1"/>
                  </a:moveTo>
                  <a:cubicBezTo>
                    <a:pt x="880" y="1"/>
                    <a:pt x="692" y="57"/>
                    <a:pt x="546" y="137"/>
                  </a:cubicBezTo>
                  <a:cubicBezTo>
                    <a:pt x="421" y="205"/>
                    <a:pt x="284" y="308"/>
                    <a:pt x="182" y="422"/>
                  </a:cubicBezTo>
                  <a:cubicBezTo>
                    <a:pt x="0" y="604"/>
                    <a:pt x="11" y="910"/>
                    <a:pt x="205" y="1081"/>
                  </a:cubicBezTo>
                  <a:cubicBezTo>
                    <a:pt x="334" y="1205"/>
                    <a:pt x="499" y="1261"/>
                    <a:pt x="668" y="1261"/>
                  </a:cubicBezTo>
                  <a:cubicBezTo>
                    <a:pt x="872" y="1261"/>
                    <a:pt x="1079" y="1179"/>
                    <a:pt x="1229" y="1036"/>
                  </a:cubicBezTo>
                  <a:lnTo>
                    <a:pt x="1274" y="990"/>
                  </a:lnTo>
                  <a:cubicBezTo>
                    <a:pt x="1524" y="865"/>
                    <a:pt x="1717" y="637"/>
                    <a:pt x="1593" y="331"/>
                  </a:cubicBezTo>
                  <a:cubicBezTo>
                    <a:pt x="1497" y="90"/>
                    <a:pt x="1285" y="1"/>
                    <a:pt x="10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639000" y="4884300"/>
              <a:ext cx="31875" cy="25100"/>
            </a:xfrm>
            <a:custGeom>
              <a:avLst/>
              <a:gdLst/>
              <a:ahLst/>
              <a:cxnLst/>
              <a:rect l="l" t="t" r="r" b="b"/>
              <a:pathLst>
                <a:path w="1275" h="1004" extrusionOk="0">
                  <a:moveTo>
                    <a:pt x="692" y="0"/>
                  </a:moveTo>
                  <a:cubicBezTo>
                    <a:pt x="562" y="0"/>
                    <a:pt x="435" y="47"/>
                    <a:pt x="331" y="127"/>
                  </a:cubicBezTo>
                  <a:cubicBezTo>
                    <a:pt x="263" y="161"/>
                    <a:pt x="205" y="195"/>
                    <a:pt x="149" y="252"/>
                  </a:cubicBezTo>
                  <a:cubicBezTo>
                    <a:pt x="58" y="366"/>
                    <a:pt x="0" y="514"/>
                    <a:pt x="23" y="662"/>
                  </a:cubicBezTo>
                  <a:cubicBezTo>
                    <a:pt x="35" y="787"/>
                    <a:pt x="91" y="900"/>
                    <a:pt x="172" y="1003"/>
                  </a:cubicBezTo>
                  <a:lnTo>
                    <a:pt x="1150" y="1003"/>
                  </a:lnTo>
                  <a:cubicBezTo>
                    <a:pt x="1229" y="867"/>
                    <a:pt x="1274" y="707"/>
                    <a:pt x="1263" y="559"/>
                  </a:cubicBezTo>
                  <a:cubicBezTo>
                    <a:pt x="1241" y="321"/>
                    <a:pt x="1092" y="93"/>
                    <a:pt x="854" y="25"/>
                  </a:cubicBezTo>
                  <a:cubicBezTo>
                    <a:pt x="801" y="8"/>
                    <a:pt x="746" y="0"/>
                    <a:pt x="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387075" y="4893625"/>
              <a:ext cx="28475" cy="15775"/>
            </a:xfrm>
            <a:custGeom>
              <a:avLst/>
              <a:gdLst/>
              <a:ahLst/>
              <a:cxnLst/>
              <a:rect l="l" t="t" r="r" b="b"/>
              <a:pathLst>
                <a:path w="1139" h="631" extrusionOk="0">
                  <a:moveTo>
                    <a:pt x="676" y="1"/>
                  </a:moveTo>
                  <a:cubicBezTo>
                    <a:pt x="604" y="1"/>
                    <a:pt x="531" y="20"/>
                    <a:pt x="468" y="61"/>
                  </a:cubicBezTo>
                  <a:cubicBezTo>
                    <a:pt x="456" y="61"/>
                    <a:pt x="445" y="72"/>
                    <a:pt x="445" y="84"/>
                  </a:cubicBezTo>
                  <a:cubicBezTo>
                    <a:pt x="399" y="95"/>
                    <a:pt x="365" y="118"/>
                    <a:pt x="331" y="152"/>
                  </a:cubicBezTo>
                  <a:cubicBezTo>
                    <a:pt x="217" y="243"/>
                    <a:pt x="115" y="368"/>
                    <a:pt x="46" y="505"/>
                  </a:cubicBezTo>
                  <a:cubicBezTo>
                    <a:pt x="24" y="539"/>
                    <a:pt x="13" y="585"/>
                    <a:pt x="1" y="630"/>
                  </a:cubicBezTo>
                  <a:lnTo>
                    <a:pt x="1115" y="630"/>
                  </a:lnTo>
                  <a:cubicBezTo>
                    <a:pt x="1138" y="482"/>
                    <a:pt x="1115" y="334"/>
                    <a:pt x="1047" y="209"/>
                  </a:cubicBezTo>
                  <a:cubicBezTo>
                    <a:pt x="971" y="80"/>
                    <a:pt x="823" y="1"/>
                    <a:pt x="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661750" y="4706350"/>
              <a:ext cx="875" cy="300"/>
            </a:xfrm>
            <a:custGeom>
              <a:avLst/>
              <a:gdLst/>
              <a:ahLst/>
              <a:cxnLst/>
              <a:rect l="l" t="t" r="r" b="b"/>
              <a:pathLst>
                <a:path w="35" h="12" extrusionOk="0">
                  <a:moveTo>
                    <a:pt x="0" y="1"/>
                  </a:moveTo>
                  <a:lnTo>
                    <a:pt x="0" y="12"/>
                  </a:lnTo>
                  <a:lnTo>
                    <a:pt x="35" y="12"/>
                  </a:lnTo>
                  <a:cubicBezTo>
                    <a:pt x="23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644125" y="4706350"/>
              <a:ext cx="40125" cy="21075"/>
            </a:xfrm>
            <a:custGeom>
              <a:avLst/>
              <a:gdLst/>
              <a:ahLst/>
              <a:cxnLst/>
              <a:rect l="l" t="t" r="r" b="b"/>
              <a:pathLst>
                <a:path w="1605" h="84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" y="160"/>
                    <a:pt x="0" y="580"/>
                    <a:pt x="285" y="717"/>
                  </a:cubicBezTo>
                  <a:cubicBezTo>
                    <a:pt x="376" y="774"/>
                    <a:pt x="478" y="797"/>
                    <a:pt x="581" y="797"/>
                  </a:cubicBezTo>
                  <a:cubicBezTo>
                    <a:pt x="592" y="797"/>
                    <a:pt x="614" y="808"/>
                    <a:pt x="626" y="808"/>
                  </a:cubicBezTo>
                  <a:cubicBezTo>
                    <a:pt x="687" y="832"/>
                    <a:pt x="748" y="843"/>
                    <a:pt x="809" y="843"/>
                  </a:cubicBezTo>
                  <a:cubicBezTo>
                    <a:pt x="1008" y="843"/>
                    <a:pt x="1195" y="724"/>
                    <a:pt x="1309" y="557"/>
                  </a:cubicBezTo>
                  <a:cubicBezTo>
                    <a:pt x="1319" y="524"/>
                    <a:pt x="1342" y="489"/>
                    <a:pt x="1354" y="456"/>
                  </a:cubicBezTo>
                  <a:cubicBezTo>
                    <a:pt x="1365" y="456"/>
                    <a:pt x="1377" y="456"/>
                    <a:pt x="1400" y="444"/>
                  </a:cubicBezTo>
                  <a:cubicBezTo>
                    <a:pt x="1479" y="433"/>
                    <a:pt x="1547" y="376"/>
                    <a:pt x="1604" y="319"/>
                  </a:cubicBezTo>
                  <a:lnTo>
                    <a:pt x="1354" y="262"/>
                  </a:lnTo>
                  <a:lnTo>
                    <a:pt x="1354" y="239"/>
                  </a:lnTo>
                  <a:cubicBezTo>
                    <a:pt x="1342" y="251"/>
                    <a:pt x="1342" y="251"/>
                    <a:pt x="1342" y="262"/>
                  </a:cubicBezTo>
                  <a:lnTo>
                    <a:pt x="899" y="160"/>
                  </a:lnTo>
                  <a:lnTo>
                    <a:pt x="887" y="160"/>
                  </a:lnTo>
                  <a:cubicBezTo>
                    <a:pt x="865" y="160"/>
                    <a:pt x="831" y="148"/>
                    <a:pt x="808" y="137"/>
                  </a:cubicBezTo>
                  <a:cubicBezTo>
                    <a:pt x="774" y="137"/>
                    <a:pt x="740" y="125"/>
                    <a:pt x="705" y="114"/>
                  </a:cubicBezTo>
                  <a:cubicBezTo>
                    <a:pt x="683" y="114"/>
                    <a:pt x="672" y="103"/>
                    <a:pt x="649" y="103"/>
                  </a:cubicBezTo>
                  <a:cubicBezTo>
                    <a:pt x="637" y="103"/>
                    <a:pt x="626" y="92"/>
                    <a:pt x="614" y="92"/>
                  </a:cubicBezTo>
                  <a:cubicBezTo>
                    <a:pt x="569" y="80"/>
                    <a:pt x="523" y="69"/>
                    <a:pt x="490" y="57"/>
                  </a:cubicBezTo>
                  <a:cubicBezTo>
                    <a:pt x="444" y="46"/>
                    <a:pt x="410" y="34"/>
                    <a:pt x="376" y="34"/>
                  </a:cubicBezTo>
                  <a:cubicBezTo>
                    <a:pt x="364" y="23"/>
                    <a:pt x="353" y="23"/>
                    <a:pt x="353" y="23"/>
                  </a:cubicBezTo>
                  <a:cubicBezTo>
                    <a:pt x="319" y="12"/>
                    <a:pt x="296" y="12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698150" y="4823775"/>
              <a:ext cx="13400" cy="33000"/>
            </a:xfrm>
            <a:custGeom>
              <a:avLst/>
              <a:gdLst/>
              <a:ahLst/>
              <a:cxnLst/>
              <a:rect l="l" t="t" r="r" b="b"/>
              <a:pathLst>
                <a:path w="536" h="1320" extrusionOk="0">
                  <a:moveTo>
                    <a:pt x="512" y="0"/>
                  </a:moveTo>
                  <a:cubicBezTo>
                    <a:pt x="490" y="12"/>
                    <a:pt x="467" y="12"/>
                    <a:pt x="444" y="12"/>
                  </a:cubicBezTo>
                  <a:cubicBezTo>
                    <a:pt x="239" y="69"/>
                    <a:pt x="114" y="205"/>
                    <a:pt x="35" y="399"/>
                  </a:cubicBezTo>
                  <a:cubicBezTo>
                    <a:pt x="0" y="490"/>
                    <a:pt x="12" y="592"/>
                    <a:pt x="57" y="683"/>
                  </a:cubicBezTo>
                  <a:cubicBezTo>
                    <a:pt x="80" y="842"/>
                    <a:pt x="137" y="990"/>
                    <a:pt x="250" y="1115"/>
                  </a:cubicBezTo>
                  <a:cubicBezTo>
                    <a:pt x="319" y="1206"/>
                    <a:pt x="421" y="1274"/>
                    <a:pt x="523" y="1320"/>
                  </a:cubicBezTo>
                  <a:lnTo>
                    <a:pt x="523" y="910"/>
                  </a:lnTo>
                  <a:lnTo>
                    <a:pt x="523" y="831"/>
                  </a:lnTo>
                  <a:lnTo>
                    <a:pt x="535" y="831"/>
                  </a:lnTo>
                  <a:cubicBezTo>
                    <a:pt x="535" y="831"/>
                    <a:pt x="523" y="831"/>
                    <a:pt x="523" y="819"/>
                  </a:cubicBezTo>
                  <a:lnTo>
                    <a:pt x="523" y="705"/>
                  </a:lnTo>
                  <a:lnTo>
                    <a:pt x="512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713500" y="4844250"/>
              <a:ext cx="1150" cy="30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6" y="0"/>
                  </a:moveTo>
                  <a:cubicBezTo>
                    <a:pt x="35" y="0"/>
                    <a:pt x="23" y="12"/>
                    <a:pt x="0" y="12"/>
                  </a:cubicBezTo>
                  <a:lnTo>
                    <a:pt x="35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3"/>
          <p:cNvSpPr/>
          <p:nvPr/>
        </p:nvSpPr>
        <p:spPr>
          <a:xfrm rot="5570523">
            <a:off x="8126528" y="504343"/>
            <a:ext cx="394793" cy="488638"/>
          </a:xfrm>
          <a:custGeom>
            <a:avLst/>
            <a:gdLst/>
            <a:ahLst/>
            <a:cxnLst/>
            <a:rect l="l" t="t" r="r" b="b"/>
            <a:pathLst>
              <a:path w="4906" h="6072" extrusionOk="0">
                <a:moveTo>
                  <a:pt x="4398" y="1"/>
                </a:moveTo>
                <a:cubicBezTo>
                  <a:pt x="4246" y="1"/>
                  <a:pt x="4012" y="96"/>
                  <a:pt x="3674" y="316"/>
                </a:cubicBezTo>
                <a:cubicBezTo>
                  <a:pt x="3674" y="316"/>
                  <a:pt x="3139" y="407"/>
                  <a:pt x="1672" y="1749"/>
                </a:cubicBezTo>
                <a:cubicBezTo>
                  <a:pt x="194" y="3091"/>
                  <a:pt x="0" y="6002"/>
                  <a:pt x="194" y="6071"/>
                </a:cubicBezTo>
                <a:cubicBezTo>
                  <a:pt x="196" y="6071"/>
                  <a:pt x="198" y="6072"/>
                  <a:pt x="201" y="6072"/>
                </a:cubicBezTo>
                <a:cubicBezTo>
                  <a:pt x="455" y="6072"/>
                  <a:pt x="3159" y="3373"/>
                  <a:pt x="3902" y="2079"/>
                </a:cubicBezTo>
                <a:cubicBezTo>
                  <a:pt x="4488" y="1064"/>
                  <a:pt x="4906" y="1"/>
                  <a:pt x="43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3"/>
          <p:cNvGrpSpPr/>
          <p:nvPr/>
        </p:nvGrpSpPr>
        <p:grpSpPr>
          <a:xfrm rot="-554348">
            <a:off x="-966334" y="-124056"/>
            <a:ext cx="2013550" cy="496222"/>
            <a:chOff x="-145850" y="4810875"/>
            <a:chExt cx="1424169" cy="350974"/>
          </a:xfrm>
        </p:grpSpPr>
        <p:sp>
          <p:nvSpPr>
            <p:cNvPr id="225" name="Google Shape;225;p3"/>
            <p:cNvSpPr/>
            <p:nvPr/>
          </p:nvSpPr>
          <p:spPr>
            <a:xfrm>
              <a:off x="-131319" y="4906492"/>
              <a:ext cx="869307" cy="71413"/>
            </a:xfrm>
            <a:custGeom>
              <a:avLst/>
              <a:gdLst/>
              <a:ahLst/>
              <a:cxnLst/>
              <a:rect l="l" t="t" r="r" b="b"/>
              <a:pathLst>
                <a:path w="17529" h="1440" extrusionOk="0">
                  <a:moveTo>
                    <a:pt x="7617" y="1"/>
                  </a:moveTo>
                  <a:cubicBezTo>
                    <a:pt x="6339" y="1"/>
                    <a:pt x="2880" y="498"/>
                    <a:pt x="2880" y="498"/>
                  </a:cubicBezTo>
                  <a:cubicBezTo>
                    <a:pt x="2880" y="498"/>
                    <a:pt x="855" y="827"/>
                    <a:pt x="264" y="1248"/>
                  </a:cubicBezTo>
                  <a:cubicBezTo>
                    <a:pt x="61" y="1395"/>
                    <a:pt x="0" y="1440"/>
                    <a:pt x="87" y="1440"/>
                  </a:cubicBezTo>
                  <a:cubicBezTo>
                    <a:pt x="217" y="1440"/>
                    <a:pt x="675" y="1342"/>
                    <a:pt x="1479" y="1342"/>
                  </a:cubicBezTo>
                  <a:cubicBezTo>
                    <a:pt x="1675" y="1342"/>
                    <a:pt x="1892" y="1347"/>
                    <a:pt x="2129" y="1362"/>
                  </a:cubicBezTo>
                  <a:cubicBezTo>
                    <a:pt x="2916" y="1410"/>
                    <a:pt x="3197" y="1427"/>
                    <a:pt x="3363" y="1427"/>
                  </a:cubicBezTo>
                  <a:cubicBezTo>
                    <a:pt x="3590" y="1427"/>
                    <a:pt x="3602" y="1395"/>
                    <a:pt x="4404" y="1362"/>
                  </a:cubicBezTo>
                  <a:cubicBezTo>
                    <a:pt x="4731" y="1346"/>
                    <a:pt x="5082" y="1340"/>
                    <a:pt x="5454" y="1340"/>
                  </a:cubicBezTo>
                  <a:cubicBezTo>
                    <a:pt x="6200" y="1340"/>
                    <a:pt x="7029" y="1362"/>
                    <a:pt x="7915" y="1362"/>
                  </a:cubicBezTo>
                  <a:cubicBezTo>
                    <a:pt x="8461" y="1362"/>
                    <a:pt x="9029" y="1354"/>
                    <a:pt x="9613" y="1327"/>
                  </a:cubicBezTo>
                  <a:cubicBezTo>
                    <a:pt x="10012" y="1312"/>
                    <a:pt x="10398" y="1306"/>
                    <a:pt x="10775" y="1306"/>
                  </a:cubicBezTo>
                  <a:cubicBezTo>
                    <a:pt x="11868" y="1306"/>
                    <a:pt x="12890" y="1355"/>
                    <a:pt x="13967" y="1355"/>
                  </a:cubicBezTo>
                  <a:cubicBezTo>
                    <a:pt x="14382" y="1355"/>
                    <a:pt x="14805" y="1348"/>
                    <a:pt x="15243" y="1327"/>
                  </a:cubicBezTo>
                  <a:cubicBezTo>
                    <a:pt x="17199" y="1248"/>
                    <a:pt x="17528" y="1077"/>
                    <a:pt x="17199" y="918"/>
                  </a:cubicBezTo>
                  <a:cubicBezTo>
                    <a:pt x="16869" y="748"/>
                    <a:pt x="15367" y="577"/>
                    <a:pt x="14447" y="498"/>
                  </a:cubicBezTo>
                  <a:cubicBezTo>
                    <a:pt x="13525" y="418"/>
                    <a:pt x="12524" y="418"/>
                    <a:pt x="11114" y="247"/>
                  </a:cubicBezTo>
                  <a:cubicBezTo>
                    <a:pt x="9693" y="88"/>
                    <a:pt x="8862" y="76"/>
                    <a:pt x="7850" y="8"/>
                  </a:cubicBezTo>
                  <a:cubicBezTo>
                    <a:pt x="7784" y="3"/>
                    <a:pt x="7706" y="1"/>
                    <a:pt x="7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0392" y="4812710"/>
              <a:ext cx="320417" cy="36203"/>
            </a:xfrm>
            <a:custGeom>
              <a:avLst/>
              <a:gdLst/>
              <a:ahLst/>
              <a:cxnLst/>
              <a:rect l="l" t="t" r="r" b="b"/>
              <a:pathLst>
                <a:path w="6461" h="730" extrusionOk="0">
                  <a:moveTo>
                    <a:pt x="3651" y="0"/>
                  </a:moveTo>
                  <a:cubicBezTo>
                    <a:pt x="2673" y="0"/>
                    <a:pt x="1957" y="102"/>
                    <a:pt x="1343" y="193"/>
                  </a:cubicBezTo>
                  <a:cubicBezTo>
                    <a:pt x="729" y="273"/>
                    <a:pt x="1" y="410"/>
                    <a:pt x="183" y="501"/>
                  </a:cubicBezTo>
                  <a:cubicBezTo>
                    <a:pt x="376" y="580"/>
                    <a:pt x="126" y="603"/>
                    <a:pt x="1513" y="694"/>
                  </a:cubicBezTo>
                  <a:cubicBezTo>
                    <a:pt x="1976" y="720"/>
                    <a:pt x="2359" y="729"/>
                    <a:pt x="2695" y="729"/>
                  </a:cubicBezTo>
                  <a:cubicBezTo>
                    <a:pt x="3368" y="729"/>
                    <a:pt x="3856" y="694"/>
                    <a:pt x="4425" y="694"/>
                  </a:cubicBezTo>
                  <a:cubicBezTo>
                    <a:pt x="5289" y="694"/>
                    <a:pt x="5960" y="660"/>
                    <a:pt x="6211" y="580"/>
                  </a:cubicBezTo>
                  <a:cubicBezTo>
                    <a:pt x="6461" y="501"/>
                    <a:pt x="6290" y="228"/>
                    <a:pt x="6006" y="193"/>
                  </a:cubicBezTo>
                  <a:cubicBezTo>
                    <a:pt x="6006" y="193"/>
                    <a:pt x="4629" y="0"/>
                    <a:pt x="3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143073" y="4861560"/>
              <a:ext cx="198420" cy="29260"/>
            </a:xfrm>
            <a:custGeom>
              <a:avLst/>
              <a:gdLst/>
              <a:ahLst/>
              <a:cxnLst/>
              <a:rect l="l" t="t" r="r" b="b"/>
              <a:pathLst>
                <a:path w="4001" h="590" extrusionOk="0">
                  <a:moveTo>
                    <a:pt x="1306" y="1"/>
                  </a:moveTo>
                  <a:cubicBezTo>
                    <a:pt x="1261" y="1"/>
                    <a:pt x="1220" y="2"/>
                    <a:pt x="1183" y="4"/>
                  </a:cubicBezTo>
                  <a:cubicBezTo>
                    <a:pt x="637" y="50"/>
                    <a:pt x="0" y="163"/>
                    <a:pt x="319" y="244"/>
                  </a:cubicBezTo>
                  <a:cubicBezTo>
                    <a:pt x="637" y="323"/>
                    <a:pt x="1343" y="527"/>
                    <a:pt x="2252" y="562"/>
                  </a:cubicBezTo>
                  <a:cubicBezTo>
                    <a:pt x="2598" y="575"/>
                    <a:pt x="2955" y="589"/>
                    <a:pt x="3243" y="589"/>
                  </a:cubicBezTo>
                  <a:cubicBezTo>
                    <a:pt x="3714" y="589"/>
                    <a:pt x="4001" y="551"/>
                    <a:pt x="3754" y="403"/>
                  </a:cubicBezTo>
                  <a:cubicBezTo>
                    <a:pt x="3473" y="229"/>
                    <a:pt x="3343" y="205"/>
                    <a:pt x="3292" y="205"/>
                  </a:cubicBezTo>
                  <a:cubicBezTo>
                    <a:pt x="3273" y="205"/>
                    <a:pt x="3265" y="209"/>
                    <a:pt x="3265" y="209"/>
                  </a:cubicBezTo>
                  <a:cubicBezTo>
                    <a:pt x="3265" y="209"/>
                    <a:pt x="1935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66085" y="4831754"/>
              <a:ext cx="425801" cy="52171"/>
            </a:xfrm>
            <a:custGeom>
              <a:avLst/>
              <a:gdLst/>
              <a:ahLst/>
              <a:cxnLst/>
              <a:rect l="l" t="t" r="r" b="b"/>
              <a:pathLst>
                <a:path w="8586" h="1052" extrusionOk="0">
                  <a:moveTo>
                    <a:pt x="56" y="393"/>
                  </a:moveTo>
                  <a:cubicBezTo>
                    <a:pt x="55" y="393"/>
                    <a:pt x="57" y="394"/>
                    <a:pt x="62" y="395"/>
                  </a:cubicBezTo>
                  <a:lnTo>
                    <a:pt x="62" y="395"/>
                  </a:lnTo>
                  <a:cubicBezTo>
                    <a:pt x="59" y="393"/>
                    <a:pt x="56" y="393"/>
                    <a:pt x="56" y="393"/>
                  </a:cubicBezTo>
                  <a:close/>
                  <a:moveTo>
                    <a:pt x="6931" y="0"/>
                  </a:moveTo>
                  <a:cubicBezTo>
                    <a:pt x="6876" y="0"/>
                    <a:pt x="6825" y="4"/>
                    <a:pt x="6779" y="14"/>
                  </a:cubicBezTo>
                  <a:cubicBezTo>
                    <a:pt x="6779" y="14"/>
                    <a:pt x="4209" y="139"/>
                    <a:pt x="2992" y="139"/>
                  </a:cubicBezTo>
                  <a:cubicBezTo>
                    <a:pt x="1764" y="139"/>
                    <a:pt x="1456" y="230"/>
                    <a:pt x="774" y="332"/>
                  </a:cubicBezTo>
                  <a:cubicBezTo>
                    <a:pt x="416" y="387"/>
                    <a:pt x="230" y="399"/>
                    <a:pt x="137" y="399"/>
                  </a:cubicBezTo>
                  <a:cubicBezTo>
                    <a:pt x="95" y="399"/>
                    <a:pt x="72" y="396"/>
                    <a:pt x="62" y="395"/>
                  </a:cubicBezTo>
                  <a:lnTo>
                    <a:pt x="62" y="395"/>
                  </a:lnTo>
                  <a:cubicBezTo>
                    <a:pt x="78" y="401"/>
                    <a:pt x="114" y="423"/>
                    <a:pt x="103" y="492"/>
                  </a:cubicBezTo>
                  <a:cubicBezTo>
                    <a:pt x="0" y="1005"/>
                    <a:pt x="2435" y="1051"/>
                    <a:pt x="3662" y="1051"/>
                  </a:cubicBezTo>
                  <a:cubicBezTo>
                    <a:pt x="3930" y="1051"/>
                    <a:pt x="4140" y="1049"/>
                    <a:pt x="4254" y="1049"/>
                  </a:cubicBezTo>
                  <a:cubicBezTo>
                    <a:pt x="4880" y="1049"/>
                    <a:pt x="6506" y="845"/>
                    <a:pt x="6904" y="810"/>
                  </a:cubicBezTo>
                  <a:cubicBezTo>
                    <a:pt x="7302" y="764"/>
                    <a:pt x="8292" y="685"/>
                    <a:pt x="8439" y="605"/>
                  </a:cubicBezTo>
                  <a:cubicBezTo>
                    <a:pt x="8585" y="533"/>
                    <a:pt x="7536" y="0"/>
                    <a:pt x="6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82172" y="5038312"/>
              <a:ext cx="435472" cy="52171"/>
            </a:xfrm>
            <a:custGeom>
              <a:avLst/>
              <a:gdLst/>
              <a:ahLst/>
              <a:cxnLst/>
              <a:rect l="l" t="t" r="r" b="b"/>
              <a:pathLst>
                <a:path w="8781" h="1052" extrusionOk="0">
                  <a:moveTo>
                    <a:pt x="7280" y="0"/>
                  </a:moveTo>
                  <a:cubicBezTo>
                    <a:pt x="7280" y="0"/>
                    <a:pt x="4186" y="0"/>
                    <a:pt x="3083" y="160"/>
                  </a:cubicBezTo>
                  <a:cubicBezTo>
                    <a:pt x="1980" y="319"/>
                    <a:pt x="1104" y="319"/>
                    <a:pt x="547" y="398"/>
                  </a:cubicBezTo>
                  <a:cubicBezTo>
                    <a:pt x="1" y="478"/>
                    <a:pt x="399" y="717"/>
                    <a:pt x="1104" y="797"/>
                  </a:cubicBezTo>
                  <a:cubicBezTo>
                    <a:pt x="1720" y="865"/>
                    <a:pt x="2799" y="1051"/>
                    <a:pt x="3841" y="1051"/>
                  </a:cubicBezTo>
                  <a:cubicBezTo>
                    <a:pt x="4011" y="1051"/>
                    <a:pt x="4180" y="1046"/>
                    <a:pt x="4345" y="1035"/>
                  </a:cubicBezTo>
                  <a:cubicBezTo>
                    <a:pt x="5540" y="956"/>
                    <a:pt x="6165" y="797"/>
                    <a:pt x="7120" y="797"/>
                  </a:cubicBezTo>
                  <a:cubicBezTo>
                    <a:pt x="8065" y="797"/>
                    <a:pt x="8781" y="0"/>
                    <a:pt x="7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447487" y="5044561"/>
              <a:ext cx="282628" cy="57726"/>
            </a:xfrm>
            <a:custGeom>
              <a:avLst/>
              <a:gdLst/>
              <a:ahLst/>
              <a:cxnLst/>
              <a:rect l="l" t="t" r="r" b="b"/>
              <a:pathLst>
                <a:path w="5699" h="1164" extrusionOk="0">
                  <a:moveTo>
                    <a:pt x="1667" y="1"/>
                  </a:moveTo>
                  <a:cubicBezTo>
                    <a:pt x="1503" y="1"/>
                    <a:pt x="1347" y="10"/>
                    <a:pt x="1183" y="34"/>
                  </a:cubicBezTo>
                  <a:cubicBezTo>
                    <a:pt x="1048" y="53"/>
                    <a:pt x="906" y="58"/>
                    <a:pt x="771" y="58"/>
                  </a:cubicBezTo>
                  <a:cubicBezTo>
                    <a:pt x="633" y="58"/>
                    <a:pt x="502" y="53"/>
                    <a:pt x="387" y="53"/>
                  </a:cubicBezTo>
                  <a:cubicBezTo>
                    <a:pt x="160" y="53"/>
                    <a:pt x="1" y="73"/>
                    <a:pt x="1" y="193"/>
                  </a:cubicBezTo>
                  <a:cubicBezTo>
                    <a:pt x="1" y="431"/>
                    <a:pt x="785" y="511"/>
                    <a:pt x="1899" y="750"/>
                  </a:cubicBezTo>
                  <a:cubicBezTo>
                    <a:pt x="2856" y="957"/>
                    <a:pt x="3940" y="1164"/>
                    <a:pt x="4671" y="1164"/>
                  </a:cubicBezTo>
                  <a:cubicBezTo>
                    <a:pt x="4784" y="1164"/>
                    <a:pt x="4888" y="1159"/>
                    <a:pt x="4982" y="1148"/>
                  </a:cubicBezTo>
                  <a:cubicBezTo>
                    <a:pt x="5698" y="1068"/>
                    <a:pt x="5619" y="511"/>
                    <a:pt x="5619" y="511"/>
                  </a:cubicBezTo>
                  <a:cubicBezTo>
                    <a:pt x="5619" y="511"/>
                    <a:pt x="4118" y="193"/>
                    <a:pt x="3162" y="113"/>
                  </a:cubicBezTo>
                  <a:cubicBezTo>
                    <a:pt x="2495" y="57"/>
                    <a:pt x="2061" y="1"/>
                    <a:pt x="1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04380" y="5101147"/>
              <a:ext cx="314218" cy="51923"/>
            </a:xfrm>
            <a:custGeom>
              <a:avLst/>
              <a:gdLst/>
              <a:ahLst/>
              <a:cxnLst/>
              <a:rect l="l" t="t" r="r" b="b"/>
              <a:pathLst>
                <a:path w="6336" h="1047" extrusionOk="0">
                  <a:moveTo>
                    <a:pt x="4085" y="1"/>
                  </a:moveTo>
                  <a:cubicBezTo>
                    <a:pt x="3701" y="1"/>
                    <a:pt x="3238" y="39"/>
                    <a:pt x="2764" y="167"/>
                  </a:cubicBezTo>
                  <a:cubicBezTo>
                    <a:pt x="1582" y="473"/>
                    <a:pt x="0" y="712"/>
                    <a:pt x="467" y="792"/>
                  </a:cubicBezTo>
                  <a:cubicBezTo>
                    <a:pt x="878" y="860"/>
                    <a:pt x="1989" y="1047"/>
                    <a:pt x="3001" y="1047"/>
                  </a:cubicBezTo>
                  <a:cubicBezTo>
                    <a:pt x="3164" y="1047"/>
                    <a:pt x="3325" y="1042"/>
                    <a:pt x="3481" y="1031"/>
                  </a:cubicBezTo>
                  <a:cubicBezTo>
                    <a:pt x="4584" y="951"/>
                    <a:pt x="6336" y="735"/>
                    <a:pt x="6256" y="587"/>
                  </a:cubicBezTo>
                  <a:cubicBezTo>
                    <a:pt x="6181" y="447"/>
                    <a:pt x="5330" y="83"/>
                    <a:pt x="5096" y="83"/>
                  </a:cubicBezTo>
                  <a:cubicBezTo>
                    <a:pt x="5082" y="83"/>
                    <a:pt x="5071" y="84"/>
                    <a:pt x="5062" y="86"/>
                  </a:cubicBezTo>
                  <a:cubicBezTo>
                    <a:pt x="5062" y="86"/>
                    <a:pt x="4661" y="1"/>
                    <a:pt x="4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757397" y="4999083"/>
              <a:ext cx="150612" cy="25887"/>
            </a:xfrm>
            <a:custGeom>
              <a:avLst/>
              <a:gdLst/>
              <a:ahLst/>
              <a:cxnLst/>
              <a:rect l="l" t="t" r="r" b="b"/>
              <a:pathLst>
                <a:path w="3037" h="522" extrusionOk="0">
                  <a:moveTo>
                    <a:pt x="2327" y="1"/>
                  </a:moveTo>
                  <a:cubicBezTo>
                    <a:pt x="2304" y="1"/>
                    <a:pt x="2281" y="2"/>
                    <a:pt x="2259" y="6"/>
                  </a:cubicBezTo>
                  <a:cubicBezTo>
                    <a:pt x="2259" y="6"/>
                    <a:pt x="1428" y="6"/>
                    <a:pt x="894" y="97"/>
                  </a:cubicBezTo>
                  <a:cubicBezTo>
                    <a:pt x="706" y="125"/>
                    <a:pt x="529" y="130"/>
                    <a:pt x="386" y="130"/>
                  </a:cubicBezTo>
                  <a:cubicBezTo>
                    <a:pt x="326" y="130"/>
                    <a:pt x="272" y="129"/>
                    <a:pt x="226" y="129"/>
                  </a:cubicBezTo>
                  <a:cubicBezTo>
                    <a:pt x="69" y="129"/>
                    <a:pt x="1" y="137"/>
                    <a:pt x="86" y="211"/>
                  </a:cubicBezTo>
                  <a:cubicBezTo>
                    <a:pt x="268" y="359"/>
                    <a:pt x="712" y="507"/>
                    <a:pt x="1246" y="507"/>
                  </a:cubicBezTo>
                  <a:cubicBezTo>
                    <a:pt x="1515" y="507"/>
                    <a:pt x="1835" y="521"/>
                    <a:pt x="2121" y="521"/>
                  </a:cubicBezTo>
                  <a:cubicBezTo>
                    <a:pt x="2405" y="521"/>
                    <a:pt x="2657" y="507"/>
                    <a:pt x="2793" y="450"/>
                  </a:cubicBezTo>
                  <a:cubicBezTo>
                    <a:pt x="3037" y="333"/>
                    <a:pt x="2640" y="1"/>
                    <a:pt x="2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842847" y="4910509"/>
              <a:ext cx="435472" cy="52122"/>
            </a:xfrm>
            <a:custGeom>
              <a:avLst/>
              <a:gdLst/>
              <a:ahLst/>
              <a:cxnLst/>
              <a:rect l="l" t="t" r="r" b="b"/>
              <a:pathLst>
                <a:path w="8781" h="1051" extrusionOk="0">
                  <a:moveTo>
                    <a:pt x="6000" y="1"/>
                  </a:moveTo>
                  <a:cubicBezTo>
                    <a:pt x="5948" y="1"/>
                    <a:pt x="5904" y="3"/>
                    <a:pt x="5869" y="7"/>
                  </a:cubicBezTo>
                  <a:cubicBezTo>
                    <a:pt x="5869" y="7"/>
                    <a:pt x="4709" y="155"/>
                    <a:pt x="3265" y="223"/>
                  </a:cubicBezTo>
                  <a:cubicBezTo>
                    <a:pt x="1810" y="280"/>
                    <a:pt x="888" y="303"/>
                    <a:pt x="445" y="450"/>
                  </a:cubicBezTo>
                  <a:cubicBezTo>
                    <a:pt x="1" y="599"/>
                    <a:pt x="615" y="872"/>
                    <a:pt x="1866" y="962"/>
                  </a:cubicBezTo>
                  <a:cubicBezTo>
                    <a:pt x="2657" y="1020"/>
                    <a:pt x="3375" y="1050"/>
                    <a:pt x="4123" y="1050"/>
                  </a:cubicBezTo>
                  <a:cubicBezTo>
                    <a:pt x="4559" y="1050"/>
                    <a:pt x="5006" y="1040"/>
                    <a:pt x="5483" y="1019"/>
                  </a:cubicBezTo>
                  <a:cubicBezTo>
                    <a:pt x="6791" y="962"/>
                    <a:pt x="6973" y="1019"/>
                    <a:pt x="7530" y="872"/>
                  </a:cubicBezTo>
                  <a:cubicBezTo>
                    <a:pt x="8098" y="723"/>
                    <a:pt x="8781" y="746"/>
                    <a:pt x="8576" y="518"/>
                  </a:cubicBezTo>
                  <a:cubicBezTo>
                    <a:pt x="8377" y="299"/>
                    <a:pt x="6620" y="1"/>
                    <a:pt x="60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959045" y="4810875"/>
              <a:ext cx="314764" cy="54353"/>
            </a:xfrm>
            <a:custGeom>
              <a:avLst/>
              <a:gdLst/>
              <a:ahLst/>
              <a:cxnLst/>
              <a:rect l="l" t="t" r="r" b="b"/>
              <a:pathLst>
                <a:path w="6347" h="1096" extrusionOk="0">
                  <a:moveTo>
                    <a:pt x="2770" y="0"/>
                  </a:moveTo>
                  <a:cubicBezTo>
                    <a:pt x="2428" y="0"/>
                    <a:pt x="2067" y="7"/>
                    <a:pt x="1752" y="25"/>
                  </a:cubicBezTo>
                  <a:cubicBezTo>
                    <a:pt x="797" y="94"/>
                    <a:pt x="410" y="94"/>
                    <a:pt x="205" y="207"/>
                  </a:cubicBezTo>
                  <a:cubicBezTo>
                    <a:pt x="1" y="333"/>
                    <a:pt x="172" y="412"/>
                    <a:pt x="922" y="503"/>
                  </a:cubicBezTo>
                  <a:cubicBezTo>
                    <a:pt x="1661" y="594"/>
                    <a:pt x="2525" y="708"/>
                    <a:pt x="3822" y="890"/>
                  </a:cubicBezTo>
                  <a:cubicBezTo>
                    <a:pt x="4714" y="1014"/>
                    <a:pt x="5161" y="1096"/>
                    <a:pt x="5478" y="1096"/>
                  </a:cubicBezTo>
                  <a:cubicBezTo>
                    <a:pt x="5626" y="1096"/>
                    <a:pt x="5746" y="1078"/>
                    <a:pt x="5869" y="1038"/>
                  </a:cubicBezTo>
                  <a:cubicBezTo>
                    <a:pt x="6256" y="924"/>
                    <a:pt x="6347" y="799"/>
                    <a:pt x="6256" y="708"/>
                  </a:cubicBezTo>
                  <a:cubicBezTo>
                    <a:pt x="6169" y="632"/>
                    <a:pt x="4700" y="22"/>
                    <a:pt x="4129" y="22"/>
                  </a:cubicBezTo>
                  <a:cubicBezTo>
                    <a:pt x="4105" y="22"/>
                    <a:pt x="4082" y="23"/>
                    <a:pt x="4061" y="25"/>
                  </a:cubicBezTo>
                  <a:cubicBezTo>
                    <a:pt x="4061" y="25"/>
                    <a:pt x="3455" y="0"/>
                    <a:pt x="2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961872" y="5012127"/>
              <a:ext cx="167573" cy="25243"/>
            </a:xfrm>
            <a:custGeom>
              <a:avLst/>
              <a:gdLst/>
              <a:ahLst/>
              <a:cxnLst/>
              <a:rect l="l" t="t" r="r" b="b"/>
              <a:pathLst>
                <a:path w="3379" h="509" extrusionOk="0">
                  <a:moveTo>
                    <a:pt x="2356" y="1"/>
                  </a:moveTo>
                  <a:cubicBezTo>
                    <a:pt x="2109" y="1"/>
                    <a:pt x="1736" y="8"/>
                    <a:pt x="1308" y="39"/>
                  </a:cubicBezTo>
                  <a:cubicBezTo>
                    <a:pt x="535" y="96"/>
                    <a:pt x="115" y="187"/>
                    <a:pt x="57" y="278"/>
                  </a:cubicBezTo>
                  <a:cubicBezTo>
                    <a:pt x="1" y="369"/>
                    <a:pt x="649" y="448"/>
                    <a:pt x="1570" y="448"/>
                  </a:cubicBezTo>
                  <a:cubicBezTo>
                    <a:pt x="2154" y="448"/>
                    <a:pt x="2633" y="508"/>
                    <a:pt x="2935" y="508"/>
                  </a:cubicBezTo>
                  <a:cubicBezTo>
                    <a:pt x="3108" y="508"/>
                    <a:pt x="3223" y="488"/>
                    <a:pt x="3265" y="426"/>
                  </a:cubicBezTo>
                  <a:cubicBezTo>
                    <a:pt x="3378" y="244"/>
                    <a:pt x="2673" y="5"/>
                    <a:pt x="2673" y="5"/>
                  </a:cubicBezTo>
                  <a:cubicBezTo>
                    <a:pt x="2673" y="5"/>
                    <a:pt x="2555" y="1"/>
                    <a:pt x="2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732303" y="5082153"/>
              <a:ext cx="536888" cy="70620"/>
            </a:xfrm>
            <a:custGeom>
              <a:avLst/>
              <a:gdLst/>
              <a:ahLst/>
              <a:cxnLst/>
              <a:rect l="l" t="t" r="r" b="b"/>
              <a:pathLst>
                <a:path w="10826" h="1424" extrusionOk="0">
                  <a:moveTo>
                    <a:pt x="4097" y="1"/>
                  </a:moveTo>
                  <a:cubicBezTo>
                    <a:pt x="4025" y="1"/>
                    <a:pt x="3963" y="5"/>
                    <a:pt x="3913" y="15"/>
                  </a:cubicBezTo>
                  <a:cubicBezTo>
                    <a:pt x="3322" y="140"/>
                    <a:pt x="2434" y="322"/>
                    <a:pt x="2014" y="401"/>
                  </a:cubicBezTo>
                  <a:cubicBezTo>
                    <a:pt x="1605" y="492"/>
                    <a:pt x="1" y="822"/>
                    <a:pt x="501" y="913"/>
                  </a:cubicBezTo>
                  <a:cubicBezTo>
                    <a:pt x="1013" y="1004"/>
                    <a:pt x="569" y="1152"/>
                    <a:pt x="3003" y="1300"/>
                  </a:cubicBezTo>
                  <a:cubicBezTo>
                    <a:pt x="4445" y="1388"/>
                    <a:pt x="5440" y="1423"/>
                    <a:pt x="6133" y="1423"/>
                  </a:cubicBezTo>
                  <a:cubicBezTo>
                    <a:pt x="6605" y="1423"/>
                    <a:pt x="6938" y="1407"/>
                    <a:pt x="7177" y="1379"/>
                  </a:cubicBezTo>
                  <a:cubicBezTo>
                    <a:pt x="7327" y="1365"/>
                    <a:pt x="7480" y="1362"/>
                    <a:pt x="7636" y="1362"/>
                  </a:cubicBezTo>
                  <a:cubicBezTo>
                    <a:pt x="7741" y="1362"/>
                    <a:pt x="7848" y="1364"/>
                    <a:pt x="7956" y="1364"/>
                  </a:cubicBezTo>
                  <a:cubicBezTo>
                    <a:pt x="8332" y="1364"/>
                    <a:pt x="8727" y="1348"/>
                    <a:pt x="9145" y="1209"/>
                  </a:cubicBezTo>
                  <a:cubicBezTo>
                    <a:pt x="9850" y="970"/>
                    <a:pt x="10771" y="731"/>
                    <a:pt x="10805" y="618"/>
                  </a:cubicBezTo>
                  <a:cubicBezTo>
                    <a:pt x="10825" y="506"/>
                    <a:pt x="8748" y="216"/>
                    <a:pt x="8099" y="216"/>
                  </a:cubicBezTo>
                  <a:cubicBezTo>
                    <a:pt x="8017" y="216"/>
                    <a:pt x="7957" y="221"/>
                    <a:pt x="7928" y="231"/>
                  </a:cubicBezTo>
                  <a:cubicBezTo>
                    <a:pt x="7734" y="295"/>
                    <a:pt x="7481" y="320"/>
                    <a:pt x="7194" y="320"/>
                  </a:cubicBezTo>
                  <a:cubicBezTo>
                    <a:pt x="6171" y="320"/>
                    <a:pt x="4731" y="1"/>
                    <a:pt x="4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-145850" y="5131003"/>
              <a:ext cx="199709" cy="30847"/>
            </a:xfrm>
            <a:custGeom>
              <a:avLst/>
              <a:gdLst/>
              <a:ahLst/>
              <a:cxnLst/>
              <a:rect l="l" t="t" r="r" b="b"/>
              <a:pathLst>
                <a:path w="4027" h="622" extrusionOk="0">
                  <a:moveTo>
                    <a:pt x="2800" y="1"/>
                  </a:moveTo>
                  <a:cubicBezTo>
                    <a:pt x="2587" y="1"/>
                    <a:pt x="2313" y="16"/>
                    <a:pt x="2047" y="76"/>
                  </a:cubicBezTo>
                  <a:cubicBezTo>
                    <a:pt x="1479" y="190"/>
                    <a:pt x="0" y="190"/>
                    <a:pt x="296" y="338"/>
                  </a:cubicBezTo>
                  <a:cubicBezTo>
                    <a:pt x="554" y="466"/>
                    <a:pt x="1582" y="621"/>
                    <a:pt x="2346" y="621"/>
                  </a:cubicBezTo>
                  <a:cubicBezTo>
                    <a:pt x="2458" y="621"/>
                    <a:pt x="2564" y="618"/>
                    <a:pt x="2661" y="611"/>
                  </a:cubicBezTo>
                  <a:cubicBezTo>
                    <a:pt x="3435" y="554"/>
                    <a:pt x="4026" y="463"/>
                    <a:pt x="4026" y="338"/>
                  </a:cubicBezTo>
                  <a:cubicBezTo>
                    <a:pt x="4026" y="224"/>
                    <a:pt x="3195" y="19"/>
                    <a:pt x="3195" y="19"/>
                  </a:cubicBezTo>
                  <a:cubicBezTo>
                    <a:pt x="3195" y="19"/>
                    <a:pt x="3034" y="1"/>
                    <a:pt x="28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3"/>
          <p:cNvGrpSpPr/>
          <p:nvPr/>
        </p:nvGrpSpPr>
        <p:grpSpPr>
          <a:xfrm>
            <a:off x="-179981" y="2468374"/>
            <a:ext cx="528367" cy="572759"/>
            <a:chOff x="1249275" y="3126825"/>
            <a:chExt cx="1511347" cy="1638325"/>
          </a:xfrm>
        </p:grpSpPr>
        <p:sp>
          <p:nvSpPr>
            <p:cNvPr id="239" name="Google Shape;239;p3"/>
            <p:cNvSpPr/>
            <p:nvPr/>
          </p:nvSpPr>
          <p:spPr>
            <a:xfrm>
              <a:off x="1448510" y="3182756"/>
              <a:ext cx="784244" cy="1365322"/>
            </a:xfrm>
            <a:custGeom>
              <a:avLst/>
              <a:gdLst/>
              <a:ahLst/>
              <a:cxnLst/>
              <a:rect l="l" t="t" r="r" b="b"/>
              <a:pathLst>
                <a:path w="2594" h="45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83" y="1468"/>
                    <a:pt x="968" y="2105"/>
                  </a:cubicBezTo>
                  <a:cubicBezTo>
                    <a:pt x="1241" y="2742"/>
                    <a:pt x="1206" y="3139"/>
                    <a:pt x="1673" y="3720"/>
                  </a:cubicBezTo>
                  <a:cubicBezTo>
                    <a:pt x="2139" y="4288"/>
                    <a:pt x="2594" y="4516"/>
                    <a:pt x="2594" y="4516"/>
                  </a:cubicBezTo>
                  <a:cubicBezTo>
                    <a:pt x="2594" y="4516"/>
                    <a:pt x="2503" y="3731"/>
                    <a:pt x="2014" y="2924"/>
                  </a:cubicBezTo>
                  <a:cubicBezTo>
                    <a:pt x="1514" y="2116"/>
                    <a:pt x="1411" y="1888"/>
                    <a:pt x="1082" y="1411"/>
                  </a:cubicBezTo>
                  <a:cubicBezTo>
                    <a:pt x="741" y="94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249275" y="3271943"/>
              <a:ext cx="203166" cy="554473"/>
            </a:xfrm>
            <a:custGeom>
              <a:avLst/>
              <a:gdLst/>
              <a:ahLst/>
              <a:cxnLst/>
              <a:rect l="l" t="t" r="r" b="b"/>
              <a:pathLst>
                <a:path w="672" h="1834" extrusionOk="0">
                  <a:moveTo>
                    <a:pt x="407" y="1"/>
                  </a:moveTo>
                  <a:cubicBezTo>
                    <a:pt x="404" y="1"/>
                    <a:pt x="401" y="1"/>
                    <a:pt x="399" y="1"/>
                  </a:cubicBezTo>
                  <a:cubicBezTo>
                    <a:pt x="285" y="13"/>
                    <a:pt x="91" y="115"/>
                    <a:pt x="46" y="354"/>
                  </a:cubicBezTo>
                  <a:cubicBezTo>
                    <a:pt x="0" y="604"/>
                    <a:pt x="0" y="1491"/>
                    <a:pt x="80" y="1651"/>
                  </a:cubicBezTo>
                  <a:cubicBezTo>
                    <a:pt x="132" y="1761"/>
                    <a:pt x="169" y="1833"/>
                    <a:pt x="220" y="1833"/>
                  </a:cubicBezTo>
                  <a:cubicBezTo>
                    <a:pt x="247" y="1833"/>
                    <a:pt x="279" y="1812"/>
                    <a:pt x="319" y="1764"/>
                  </a:cubicBezTo>
                  <a:cubicBezTo>
                    <a:pt x="319" y="1764"/>
                    <a:pt x="569" y="1298"/>
                    <a:pt x="626" y="1059"/>
                  </a:cubicBezTo>
                  <a:cubicBezTo>
                    <a:pt x="672" y="820"/>
                    <a:pt x="660" y="524"/>
                    <a:pt x="603" y="365"/>
                  </a:cubicBezTo>
                  <a:cubicBezTo>
                    <a:pt x="547" y="221"/>
                    <a:pt x="514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407393" y="3763531"/>
              <a:ext cx="244585" cy="526659"/>
            </a:xfrm>
            <a:custGeom>
              <a:avLst/>
              <a:gdLst/>
              <a:ahLst/>
              <a:cxnLst/>
              <a:rect l="l" t="t" r="r" b="b"/>
              <a:pathLst>
                <a:path w="809" h="1742" extrusionOk="0">
                  <a:moveTo>
                    <a:pt x="616" y="1"/>
                  </a:moveTo>
                  <a:cubicBezTo>
                    <a:pt x="612" y="1"/>
                    <a:pt x="608" y="1"/>
                    <a:pt x="604" y="2"/>
                  </a:cubicBezTo>
                  <a:cubicBezTo>
                    <a:pt x="444" y="25"/>
                    <a:pt x="103" y="457"/>
                    <a:pt x="58" y="695"/>
                  </a:cubicBezTo>
                  <a:cubicBezTo>
                    <a:pt x="0" y="945"/>
                    <a:pt x="126" y="1741"/>
                    <a:pt x="126" y="1741"/>
                  </a:cubicBezTo>
                  <a:cubicBezTo>
                    <a:pt x="126" y="1741"/>
                    <a:pt x="136" y="1742"/>
                    <a:pt x="152" y="1742"/>
                  </a:cubicBezTo>
                  <a:cubicBezTo>
                    <a:pt x="215" y="1742"/>
                    <a:pt x="369" y="1734"/>
                    <a:pt x="387" y="1662"/>
                  </a:cubicBezTo>
                  <a:cubicBezTo>
                    <a:pt x="387" y="1662"/>
                    <a:pt x="774" y="1127"/>
                    <a:pt x="797" y="752"/>
                  </a:cubicBezTo>
                  <a:cubicBezTo>
                    <a:pt x="808" y="387"/>
                    <a:pt x="765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703072" y="4195863"/>
              <a:ext cx="268469" cy="569287"/>
            </a:xfrm>
            <a:custGeom>
              <a:avLst/>
              <a:gdLst/>
              <a:ahLst/>
              <a:cxnLst/>
              <a:rect l="l" t="t" r="r" b="b"/>
              <a:pathLst>
                <a:path w="888" h="1883" extrusionOk="0">
                  <a:moveTo>
                    <a:pt x="167" y="0"/>
                  </a:moveTo>
                  <a:cubicBezTo>
                    <a:pt x="161" y="0"/>
                    <a:pt x="155" y="2"/>
                    <a:pt x="149" y="5"/>
                  </a:cubicBezTo>
                  <a:cubicBezTo>
                    <a:pt x="23" y="84"/>
                    <a:pt x="0" y="835"/>
                    <a:pt x="69" y="1062"/>
                  </a:cubicBezTo>
                  <a:cubicBezTo>
                    <a:pt x="122" y="1283"/>
                    <a:pt x="534" y="1883"/>
                    <a:pt x="694" y="1883"/>
                  </a:cubicBezTo>
                  <a:cubicBezTo>
                    <a:pt x="707" y="1883"/>
                    <a:pt x="719" y="1879"/>
                    <a:pt x="728" y="1870"/>
                  </a:cubicBezTo>
                  <a:cubicBezTo>
                    <a:pt x="728" y="1870"/>
                    <a:pt x="888" y="1324"/>
                    <a:pt x="751" y="1006"/>
                  </a:cubicBezTo>
                  <a:cubicBezTo>
                    <a:pt x="621" y="701"/>
                    <a:pt x="31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521674" y="3126825"/>
              <a:ext cx="552962" cy="300818"/>
            </a:xfrm>
            <a:custGeom>
              <a:avLst/>
              <a:gdLst/>
              <a:ahLst/>
              <a:cxnLst/>
              <a:rect l="l" t="t" r="r" b="b"/>
              <a:pathLst>
                <a:path w="1829" h="995" extrusionOk="0">
                  <a:moveTo>
                    <a:pt x="560" y="0"/>
                  </a:moveTo>
                  <a:cubicBezTo>
                    <a:pt x="278" y="0"/>
                    <a:pt x="0" y="98"/>
                    <a:pt x="135" y="243"/>
                  </a:cubicBezTo>
                  <a:cubicBezTo>
                    <a:pt x="135" y="243"/>
                    <a:pt x="521" y="617"/>
                    <a:pt x="726" y="708"/>
                  </a:cubicBezTo>
                  <a:cubicBezTo>
                    <a:pt x="931" y="795"/>
                    <a:pt x="1384" y="995"/>
                    <a:pt x="1604" y="995"/>
                  </a:cubicBezTo>
                  <a:cubicBezTo>
                    <a:pt x="1615" y="995"/>
                    <a:pt x="1626" y="994"/>
                    <a:pt x="1636" y="993"/>
                  </a:cubicBezTo>
                  <a:cubicBezTo>
                    <a:pt x="1829" y="970"/>
                    <a:pt x="1738" y="766"/>
                    <a:pt x="1579" y="607"/>
                  </a:cubicBezTo>
                  <a:cubicBezTo>
                    <a:pt x="1431" y="447"/>
                    <a:pt x="942" y="26"/>
                    <a:pt x="646" y="3"/>
                  </a:cubicBezTo>
                  <a:cubicBezTo>
                    <a:pt x="617" y="1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905935" y="3543435"/>
              <a:ext cx="576241" cy="395145"/>
            </a:xfrm>
            <a:custGeom>
              <a:avLst/>
              <a:gdLst/>
              <a:ahLst/>
              <a:cxnLst/>
              <a:rect l="l" t="t" r="r" b="b"/>
              <a:pathLst>
                <a:path w="1906" h="1307" extrusionOk="0">
                  <a:moveTo>
                    <a:pt x="229" y="0"/>
                  </a:moveTo>
                  <a:cubicBezTo>
                    <a:pt x="199" y="0"/>
                    <a:pt x="172" y="4"/>
                    <a:pt x="148" y="13"/>
                  </a:cubicBezTo>
                  <a:cubicBezTo>
                    <a:pt x="1" y="70"/>
                    <a:pt x="24" y="400"/>
                    <a:pt x="126" y="490"/>
                  </a:cubicBezTo>
                  <a:cubicBezTo>
                    <a:pt x="126" y="490"/>
                    <a:pt x="262" y="627"/>
                    <a:pt x="626" y="889"/>
                  </a:cubicBezTo>
                  <a:cubicBezTo>
                    <a:pt x="989" y="1131"/>
                    <a:pt x="1139" y="1287"/>
                    <a:pt x="1353" y="1287"/>
                  </a:cubicBezTo>
                  <a:cubicBezTo>
                    <a:pt x="1361" y="1287"/>
                    <a:pt x="1369" y="1287"/>
                    <a:pt x="1377" y="1287"/>
                  </a:cubicBezTo>
                  <a:cubicBezTo>
                    <a:pt x="1485" y="1287"/>
                    <a:pt x="1619" y="1307"/>
                    <a:pt x="1725" y="1307"/>
                  </a:cubicBezTo>
                  <a:cubicBezTo>
                    <a:pt x="1830" y="1307"/>
                    <a:pt x="1906" y="1287"/>
                    <a:pt x="1900" y="1207"/>
                  </a:cubicBezTo>
                  <a:cubicBezTo>
                    <a:pt x="1877" y="1048"/>
                    <a:pt x="1513" y="662"/>
                    <a:pt x="1070" y="377"/>
                  </a:cubicBezTo>
                  <a:cubicBezTo>
                    <a:pt x="683" y="135"/>
                    <a:pt x="402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2170776" y="4033210"/>
              <a:ext cx="589846" cy="533612"/>
            </a:xfrm>
            <a:custGeom>
              <a:avLst/>
              <a:gdLst/>
              <a:ahLst/>
              <a:cxnLst/>
              <a:rect l="l" t="t" r="r" b="b"/>
              <a:pathLst>
                <a:path w="1951" h="1765" extrusionOk="0">
                  <a:moveTo>
                    <a:pt x="164" y="1"/>
                  </a:moveTo>
                  <a:cubicBezTo>
                    <a:pt x="138" y="1"/>
                    <a:pt x="118" y="10"/>
                    <a:pt x="103" y="31"/>
                  </a:cubicBezTo>
                  <a:cubicBezTo>
                    <a:pt x="35" y="122"/>
                    <a:pt x="0" y="338"/>
                    <a:pt x="137" y="485"/>
                  </a:cubicBezTo>
                  <a:cubicBezTo>
                    <a:pt x="137" y="485"/>
                    <a:pt x="308" y="895"/>
                    <a:pt x="672" y="1145"/>
                  </a:cubicBezTo>
                  <a:cubicBezTo>
                    <a:pt x="1036" y="1395"/>
                    <a:pt x="1411" y="1657"/>
                    <a:pt x="1627" y="1726"/>
                  </a:cubicBezTo>
                  <a:cubicBezTo>
                    <a:pt x="1709" y="1750"/>
                    <a:pt x="1778" y="1765"/>
                    <a:pt x="1829" y="1765"/>
                  </a:cubicBezTo>
                  <a:cubicBezTo>
                    <a:pt x="1918" y="1765"/>
                    <a:pt x="1951" y="1720"/>
                    <a:pt x="1900" y="1612"/>
                  </a:cubicBezTo>
                  <a:cubicBezTo>
                    <a:pt x="1820" y="1441"/>
                    <a:pt x="1172" y="520"/>
                    <a:pt x="751" y="293"/>
                  </a:cubicBezTo>
                  <a:cubicBezTo>
                    <a:pt x="424" y="116"/>
                    <a:pt x="25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3"/>
          <p:cNvGrpSpPr/>
          <p:nvPr/>
        </p:nvGrpSpPr>
        <p:grpSpPr>
          <a:xfrm>
            <a:off x="-56126" y="1883449"/>
            <a:ext cx="280657" cy="304237"/>
            <a:chOff x="1249275" y="3126825"/>
            <a:chExt cx="1511347" cy="1638325"/>
          </a:xfrm>
        </p:grpSpPr>
        <p:sp>
          <p:nvSpPr>
            <p:cNvPr id="247" name="Google Shape;247;p3"/>
            <p:cNvSpPr/>
            <p:nvPr/>
          </p:nvSpPr>
          <p:spPr>
            <a:xfrm>
              <a:off x="1448510" y="3182756"/>
              <a:ext cx="784244" cy="1365322"/>
            </a:xfrm>
            <a:custGeom>
              <a:avLst/>
              <a:gdLst/>
              <a:ahLst/>
              <a:cxnLst/>
              <a:rect l="l" t="t" r="r" b="b"/>
              <a:pathLst>
                <a:path w="2594" h="45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83" y="1468"/>
                    <a:pt x="968" y="2105"/>
                  </a:cubicBezTo>
                  <a:cubicBezTo>
                    <a:pt x="1241" y="2742"/>
                    <a:pt x="1206" y="3139"/>
                    <a:pt x="1673" y="3720"/>
                  </a:cubicBezTo>
                  <a:cubicBezTo>
                    <a:pt x="2139" y="4288"/>
                    <a:pt x="2594" y="4516"/>
                    <a:pt x="2594" y="4516"/>
                  </a:cubicBezTo>
                  <a:cubicBezTo>
                    <a:pt x="2594" y="4516"/>
                    <a:pt x="2503" y="3731"/>
                    <a:pt x="2014" y="2924"/>
                  </a:cubicBezTo>
                  <a:cubicBezTo>
                    <a:pt x="1514" y="2116"/>
                    <a:pt x="1411" y="1888"/>
                    <a:pt x="1082" y="1411"/>
                  </a:cubicBezTo>
                  <a:cubicBezTo>
                    <a:pt x="741" y="94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249275" y="3271943"/>
              <a:ext cx="203166" cy="554473"/>
            </a:xfrm>
            <a:custGeom>
              <a:avLst/>
              <a:gdLst/>
              <a:ahLst/>
              <a:cxnLst/>
              <a:rect l="l" t="t" r="r" b="b"/>
              <a:pathLst>
                <a:path w="672" h="1834" extrusionOk="0">
                  <a:moveTo>
                    <a:pt x="407" y="1"/>
                  </a:moveTo>
                  <a:cubicBezTo>
                    <a:pt x="404" y="1"/>
                    <a:pt x="401" y="1"/>
                    <a:pt x="399" y="1"/>
                  </a:cubicBezTo>
                  <a:cubicBezTo>
                    <a:pt x="285" y="13"/>
                    <a:pt x="91" y="115"/>
                    <a:pt x="46" y="354"/>
                  </a:cubicBezTo>
                  <a:cubicBezTo>
                    <a:pt x="0" y="604"/>
                    <a:pt x="0" y="1491"/>
                    <a:pt x="80" y="1651"/>
                  </a:cubicBezTo>
                  <a:cubicBezTo>
                    <a:pt x="132" y="1761"/>
                    <a:pt x="169" y="1833"/>
                    <a:pt x="220" y="1833"/>
                  </a:cubicBezTo>
                  <a:cubicBezTo>
                    <a:pt x="247" y="1833"/>
                    <a:pt x="279" y="1812"/>
                    <a:pt x="319" y="1764"/>
                  </a:cubicBezTo>
                  <a:cubicBezTo>
                    <a:pt x="319" y="1764"/>
                    <a:pt x="569" y="1298"/>
                    <a:pt x="626" y="1059"/>
                  </a:cubicBezTo>
                  <a:cubicBezTo>
                    <a:pt x="672" y="820"/>
                    <a:pt x="660" y="524"/>
                    <a:pt x="603" y="365"/>
                  </a:cubicBezTo>
                  <a:cubicBezTo>
                    <a:pt x="547" y="221"/>
                    <a:pt x="514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407393" y="3763531"/>
              <a:ext cx="244585" cy="526659"/>
            </a:xfrm>
            <a:custGeom>
              <a:avLst/>
              <a:gdLst/>
              <a:ahLst/>
              <a:cxnLst/>
              <a:rect l="l" t="t" r="r" b="b"/>
              <a:pathLst>
                <a:path w="809" h="1742" extrusionOk="0">
                  <a:moveTo>
                    <a:pt x="616" y="1"/>
                  </a:moveTo>
                  <a:cubicBezTo>
                    <a:pt x="612" y="1"/>
                    <a:pt x="608" y="1"/>
                    <a:pt x="604" y="2"/>
                  </a:cubicBezTo>
                  <a:cubicBezTo>
                    <a:pt x="444" y="25"/>
                    <a:pt x="103" y="457"/>
                    <a:pt x="58" y="695"/>
                  </a:cubicBezTo>
                  <a:cubicBezTo>
                    <a:pt x="0" y="945"/>
                    <a:pt x="126" y="1741"/>
                    <a:pt x="126" y="1741"/>
                  </a:cubicBezTo>
                  <a:cubicBezTo>
                    <a:pt x="126" y="1741"/>
                    <a:pt x="136" y="1742"/>
                    <a:pt x="152" y="1742"/>
                  </a:cubicBezTo>
                  <a:cubicBezTo>
                    <a:pt x="215" y="1742"/>
                    <a:pt x="369" y="1734"/>
                    <a:pt x="387" y="1662"/>
                  </a:cubicBezTo>
                  <a:cubicBezTo>
                    <a:pt x="387" y="1662"/>
                    <a:pt x="774" y="1127"/>
                    <a:pt x="797" y="752"/>
                  </a:cubicBezTo>
                  <a:cubicBezTo>
                    <a:pt x="808" y="387"/>
                    <a:pt x="765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703072" y="4195863"/>
              <a:ext cx="268469" cy="569287"/>
            </a:xfrm>
            <a:custGeom>
              <a:avLst/>
              <a:gdLst/>
              <a:ahLst/>
              <a:cxnLst/>
              <a:rect l="l" t="t" r="r" b="b"/>
              <a:pathLst>
                <a:path w="888" h="1883" extrusionOk="0">
                  <a:moveTo>
                    <a:pt x="167" y="0"/>
                  </a:moveTo>
                  <a:cubicBezTo>
                    <a:pt x="161" y="0"/>
                    <a:pt x="155" y="2"/>
                    <a:pt x="149" y="5"/>
                  </a:cubicBezTo>
                  <a:cubicBezTo>
                    <a:pt x="23" y="84"/>
                    <a:pt x="0" y="835"/>
                    <a:pt x="69" y="1062"/>
                  </a:cubicBezTo>
                  <a:cubicBezTo>
                    <a:pt x="122" y="1283"/>
                    <a:pt x="534" y="1883"/>
                    <a:pt x="694" y="1883"/>
                  </a:cubicBezTo>
                  <a:cubicBezTo>
                    <a:pt x="707" y="1883"/>
                    <a:pt x="719" y="1879"/>
                    <a:pt x="728" y="1870"/>
                  </a:cubicBezTo>
                  <a:cubicBezTo>
                    <a:pt x="728" y="1870"/>
                    <a:pt x="888" y="1324"/>
                    <a:pt x="751" y="1006"/>
                  </a:cubicBezTo>
                  <a:cubicBezTo>
                    <a:pt x="621" y="701"/>
                    <a:pt x="31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521674" y="3126825"/>
              <a:ext cx="552962" cy="300818"/>
            </a:xfrm>
            <a:custGeom>
              <a:avLst/>
              <a:gdLst/>
              <a:ahLst/>
              <a:cxnLst/>
              <a:rect l="l" t="t" r="r" b="b"/>
              <a:pathLst>
                <a:path w="1829" h="995" extrusionOk="0">
                  <a:moveTo>
                    <a:pt x="560" y="0"/>
                  </a:moveTo>
                  <a:cubicBezTo>
                    <a:pt x="278" y="0"/>
                    <a:pt x="0" y="98"/>
                    <a:pt x="135" y="243"/>
                  </a:cubicBezTo>
                  <a:cubicBezTo>
                    <a:pt x="135" y="243"/>
                    <a:pt x="521" y="617"/>
                    <a:pt x="726" y="708"/>
                  </a:cubicBezTo>
                  <a:cubicBezTo>
                    <a:pt x="931" y="795"/>
                    <a:pt x="1384" y="995"/>
                    <a:pt x="1604" y="995"/>
                  </a:cubicBezTo>
                  <a:cubicBezTo>
                    <a:pt x="1615" y="995"/>
                    <a:pt x="1626" y="994"/>
                    <a:pt x="1636" y="993"/>
                  </a:cubicBezTo>
                  <a:cubicBezTo>
                    <a:pt x="1829" y="970"/>
                    <a:pt x="1738" y="766"/>
                    <a:pt x="1579" y="607"/>
                  </a:cubicBezTo>
                  <a:cubicBezTo>
                    <a:pt x="1431" y="447"/>
                    <a:pt x="942" y="26"/>
                    <a:pt x="646" y="3"/>
                  </a:cubicBezTo>
                  <a:cubicBezTo>
                    <a:pt x="617" y="1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905935" y="3543435"/>
              <a:ext cx="576241" cy="395145"/>
            </a:xfrm>
            <a:custGeom>
              <a:avLst/>
              <a:gdLst/>
              <a:ahLst/>
              <a:cxnLst/>
              <a:rect l="l" t="t" r="r" b="b"/>
              <a:pathLst>
                <a:path w="1906" h="1307" extrusionOk="0">
                  <a:moveTo>
                    <a:pt x="229" y="0"/>
                  </a:moveTo>
                  <a:cubicBezTo>
                    <a:pt x="199" y="0"/>
                    <a:pt x="172" y="4"/>
                    <a:pt x="148" y="13"/>
                  </a:cubicBezTo>
                  <a:cubicBezTo>
                    <a:pt x="1" y="70"/>
                    <a:pt x="24" y="400"/>
                    <a:pt x="126" y="490"/>
                  </a:cubicBezTo>
                  <a:cubicBezTo>
                    <a:pt x="126" y="490"/>
                    <a:pt x="262" y="627"/>
                    <a:pt x="626" y="889"/>
                  </a:cubicBezTo>
                  <a:cubicBezTo>
                    <a:pt x="989" y="1131"/>
                    <a:pt x="1139" y="1287"/>
                    <a:pt x="1353" y="1287"/>
                  </a:cubicBezTo>
                  <a:cubicBezTo>
                    <a:pt x="1361" y="1287"/>
                    <a:pt x="1369" y="1287"/>
                    <a:pt x="1377" y="1287"/>
                  </a:cubicBezTo>
                  <a:cubicBezTo>
                    <a:pt x="1485" y="1287"/>
                    <a:pt x="1619" y="1307"/>
                    <a:pt x="1725" y="1307"/>
                  </a:cubicBezTo>
                  <a:cubicBezTo>
                    <a:pt x="1830" y="1307"/>
                    <a:pt x="1906" y="1287"/>
                    <a:pt x="1900" y="1207"/>
                  </a:cubicBezTo>
                  <a:cubicBezTo>
                    <a:pt x="1877" y="1048"/>
                    <a:pt x="1513" y="662"/>
                    <a:pt x="1070" y="377"/>
                  </a:cubicBezTo>
                  <a:cubicBezTo>
                    <a:pt x="683" y="135"/>
                    <a:pt x="402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170776" y="4033210"/>
              <a:ext cx="589846" cy="533612"/>
            </a:xfrm>
            <a:custGeom>
              <a:avLst/>
              <a:gdLst/>
              <a:ahLst/>
              <a:cxnLst/>
              <a:rect l="l" t="t" r="r" b="b"/>
              <a:pathLst>
                <a:path w="1951" h="1765" extrusionOk="0">
                  <a:moveTo>
                    <a:pt x="164" y="1"/>
                  </a:moveTo>
                  <a:cubicBezTo>
                    <a:pt x="138" y="1"/>
                    <a:pt x="118" y="10"/>
                    <a:pt x="103" y="31"/>
                  </a:cubicBezTo>
                  <a:cubicBezTo>
                    <a:pt x="35" y="122"/>
                    <a:pt x="0" y="338"/>
                    <a:pt x="137" y="485"/>
                  </a:cubicBezTo>
                  <a:cubicBezTo>
                    <a:pt x="137" y="485"/>
                    <a:pt x="308" y="895"/>
                    <a:pt x="672" y="1145"/>
                  </a:cubicBezTo>
                  <a:cubicBezTo>
                    <a:pt x="1036" y="1395"/>
                    <a:pt x="1411" y="1657"/>
                    <a:pt x="1627" y="1726"/>
                  </a:cubicBezTo>
                  <a:cubicBezTo>
                    <a:pt x="1709" y="1750"/>
                    <a:pt x="1778" y="1765"/>
                    <a:pt x="1829" y="1765"/>
                  </a:cubicBezTo>
                  <a:cubicBezTo>
                    <a:pt x="1918" y="1765"/>
                    <a:pt x="1951" y="1720"/>
                    <a:pt x="1900" y="1612"/>
                  </a:cubicBezTo>
                  <a:cubicBezTo>
                    <a:pt x="1820" y="1441"/>
                    <a:pt x="1172" y="520"/>
                    <a:pt x="751" y="293"/>
                  </a:cubicBezTo>
                  <a:cubicBezTo>
                    <a:pt x="424" y="116"/>
                    <a:pt x="25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"/>
          <p:cNvSpPr txBox="1">
            <a:spLocks noGrp="1"/>
          </p:cNvSpPr>
          <p:nvPr>
            <p:ph type="title" idx="2"/>
          </p:nvPr>
        </p:nvSpPr>
        <p:spPr>
          <a:xfrm>
            <a:off x="1286325" y="2349569"/>
            <a:ext cx="2996100" cy="7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"/>
          <p:cNvSpPr txBox="1">
            <a:spLocks noGrp="1"/>
          </p:cNvSpPr>
          <p:nvPr>
            <p:ph type="title" idx="3"/>
          </p:nvPr>
        </p:nvSpPr>
        <p:spPr>
          <a:xfrm>
            <a:off x="4861575" y="2349569"/>
            <a:ext cx="2996100" cy="7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"/>
          <p:cNvSpPr txBox="1">
            <a:spLocks noGrp="1"/>
          </p:cNvSpPr>
          <p:nvPr>
            <p:ph type="subTitle" idx="1"/>
          </p:nvPr>
        </p:nvSpPr>
        <p:spPr>
          <a:xfrm>
            <a:off x="4861575" y="3038375"/>
            <a:ext cx="29961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3" name="Google Shape;323;p5"/>
          <p:cNvSpPr txBox="1">
            <a:spLocks noGrp="1"/>
          </p:cNvSpPr>
          <p:nvPr>
            <p:ph type="subTitle" idx="4"/>
          </p:nvPr>
        </p:nvSpPr>
        <p:spPr>
          <a:xfrm>
            <a:off x="1286325" y="3038375"/>
            <a:ext cx="29961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24" name="Google Shape;324;p5"/>
          <p:cNvGrpSpPr/>
          <p:nvPr/>
        </p:nvGrpSpPr>
        <p:grpSpPr>
          <a:xfrm rot="-8831864">
            <a:off x="7811112" y="-427808"/>
            <a:ext cx="2203434" cy="1327557"/>
            <a:chOff x="6267675" y="4640100"/>
            <a:chExt cx="446975" cy="269300"/>
          </a:xfrm>
        </p:grpSpPr>
        <p:sp>
          <p:nvSpPr>
            <p:cNvPr id="325" name="Google Shape;325;p5"/>
            <p:cNvSpPr/>
            <p:nvPr/>
          </p:nvSpPr>
          <p:spPr>
            <a:xfrm>
              <a:off x="6267675" y="4640100"/>
              <a:ext cx="443875" cy="269300"/>
            </a:xfrm>
            <a:custGeom>
              <a:avLst/>
              <a:gdLst/>
              <a:ahLst/>
              <a:cxnLst/>
              <a:rect l="l" t="t" r="r" b="b"/>
              <a:pathLst>
                <a:path w="17755" h="10772" extrusionOk="0">
                  <a:moveTo>
                    <a:pt x="4254" y="0"/>
                  </a:moveTo>
                  <a:lnTo>
                    <a:pt x="1331" y="1309"/>
                  </a:lnTo>
                  <a:lnTo>
                    <a:pt x="978" y="1468"/>
                  </a:lnTo>
                  <a:lnTo>
                    <a:pt x="831" y="2014"/>
                  </a:lnTo>
                  <a:lnTo>
                    <a:pt x="330" y="3924"/>
                  </a:lnTo>
                  <a:cubicBezTo>
                    <a:pt x="330" y="3924"/>
                    <a:pt x="705" y="4868"/>
                    <a:pt x="819" y="5585"/>
                  </a:cubicBezTo>
                  <a:cubicBezTo>
                    <a:pt x="864" y="5858"/>
                    <a:pt x="876" y="6108"/>
                    <a:pt x="808" y="6245"/>
                  </a:cubicBezTo>
                  <a:cubicBezTo>
                    <a:pt x="694" y="6460"/>
                    <a:pt x="581" y="6733"/>
                    <a:pt x="501" y="7029"/>
                  </a:cubicBezTo>
                  <a:cubicBezTo>
                    <a:pt x="376" y="7416"/>
                    <a:pt x="308" y="7860"/>
                    <a:pt x="341" y="8303"/>
                  </a:cubicBezTo>
                  <a:cubicBezTo>
                    <a:pt x="364" y="8656"/>
                    <a:pt x="250" y="9417"/>
                    <a:pt x="148" y="9998"/>
                  </a:cubicBezTo>
                  <a:cubicBezTo>
                    <a:pt x="148" y="10020"/>
                    <a:pt x="137" y="10043"/>
                    <a:pt x="137" y="10066"/>
                  </a:cubicBezTo>
                  <a:cubicBezTo>
                    <a:pt x="68" y="10464"/>
                    <a:pt x="0" y="10771"/>
                    <a:pt x="0" y="10771"/>
                  </a:cubicBezTo>
                  <a:lnTo>
                    <a:pt x="17754" y="10771"/>
                  </a:lnTo>
                  <a:lnTo>
                    <a:pt x="17742" y="8667"/>
                  </a:lnTo>
                  <a:lnTo>
                    <a:pt x="17742" y="8257"/>
                  </a:lnTo>
                  <a:lnTo>
                    <a:pt x="17742" y="8178"/>
                  </a:lnTo>
                  <a:lnTo>
                    <a:pt x="17742" y="8166"/>
                  </a:lnTo>
                  <a:lnTo>
                    <a:pt x="17742" y="8052"/>
                  </a:lnTo>
                  <a:lnTo>
                    <a:pt x="17731" y="7382"/>
                  </a:lnTo>
                  <a:lnTo>
                    <a:pt x="17731" y="7347"/>
                  </a:lnTo>
                  <a:lnTo>
                    <a:pt x="17709" y="3197"/>
                  </a:lnTo>
                  <a:lnTo>
                    <a:pt x="16662" y="2969"/>
                  </a:lnTo>
                  <a:lnTo>
                    <a:pt x="16412" y="2912"/>
                  </a:lnTo>
                  <a:lnTo>
                    <a:pt x="16400" y="2912"/>
                  </a:lnTo>
                  <a:lnTo>
                    <a:pt x="15957" y="2810"/>
                  </a:lnTo>
                  <a:lnTo>
                    <a:pt x="15945" y="2810"/>
                  </a:lnTo>
                  <a:cubicBezTo>
                    <a:pt x="15923" y="2810"/>
                    <a:pt x="15889" y="2798"/>
                    <a:pt x="15866" y="2787"/>
                  </a:cubicBezTo>
                  <a:cubicBezTo>
                    <a:pt x="15832" y="2787"/>
                    <a:pt x="15798" y="2775"/>
                    <a:pt x="15763" y="2764"/>
                  </a:cubicBezTo>
                  <a:cubicBezTo>
                    <a:pt x="15741" y="2764"/>
                    <a:pt x="15730" y="2753"/>
                    <a:pt x="15707" y="2753"/>
                  </a:cubicBezTo>
                  <a:cubicBezTo>
                    <a:pt x="15695" y="2753"/>
                    <a:pt x="15684" y="2742"/>
                    <a:pt x="15672" y="2742"/>
                  </a:cubicBezTo>
                  <a:cubicBezTo>
                    <a:pt x="15627" y="2730"/>
                    <a:pt x="15581" y="2719"/>
                    <a:pt x="15548" y="2707"/>
                  </a:cubicBezTo>
                  <a:cubicBezTo>
                    <a:pt x="15502" y="2696"/>
                    <a:pt x="15468" y="2684"/>
                    <a:pt x="15434" y="2684"/>
                  </a:cubicBezTo>
                  <a:cubicBezTo>
                    <a:pt x="15422" y="2673"/>
                    <a:pt x="15411" y="2673"/>
                    <a:pt x="15411" y="2673"/>
                  </a:cubicBezTo>
                  <a:cubicBezTo>
                    <a:pt x="15377" y="2662"/>
                    <a:pt x="15354" y="2662"/>
                    <a:pt x="15331" y="2651"/>
                  </a:cubicBezTo>
                  <a:cubicBezTo>
                    <a:pt x="14967" y="2560"/>
                    <a:pt x="14843" y="2548"/>
                    <a:pt x="13944" y="2525"/>
                  </a:cubicBezTo>
                  <a:cubicBezTo>
                    <a:pt x="13777" y="2519"/>
                    <a:pt x="13629" y="2517"/>
                    <a:pt x="13493" y="2517"/>
                  </a:cubicBezTo>
                  <a:cubicBezTo>
                    <a:pt x="13119" y="2517"/>
                    <a:pt x="12849" y="2534"/>
                    <a:pt x="12601" y="2534"/>
                  </a:cubicBezTo>
                  <a:cubicBezTo>
                    <a:pt x="12265" y="2534"/>
                    <a:pt x="11970" y="2503"/>
                    <a:pt x="11510" y="2355"/>
                  </a:cubicBezTo>
                  <a:cubicBezTo>
                    <a:pt x="10589" y="2059"/>
                    <a:pt x="10259" y="2105"/>
                    <a:pt x="9258" y="1764"/>
                  </a:cubicBezTo>
                  <a:cubicBezTo>
                    <a:pt x="9235" y="1764"/>
                    <a:pt x="9224" y="1752"/>
                    <a:pt x="9212" y="1752"/>
                  </a:cubicBezTo>
                  <a:cubicBezTo>
                    <a:pt x="8201" y="1400"/>
                    <a:pt x="6665" y="240"/>
                    <a:pt x="6665" y="240"/>
                  </a:cubicBezTo>
                  <a:lnTo>
                    <a:pt x="5790" y="149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6351550" y="4771450"/>
              <a:ext cx="36700" cy="31250"/>
            </a:xfrm>
            <a:custGeom>
              <a:avLst/>
              <a:gdLst/>
              <a:ahLst/>
              <a:cxnLst/>
              <a:rect l="l" t="t" r="r" b="b"/>
              <a:pathLst>
                <a:path w="1468" h="1250" extrusionOk="0">
                  <a:moveTo>
                    <a:pt x="762" y="1"/>
                  </a:moveTo>
                  <a:cubicBezTo>
                    <a:pt x="478" y="12"/>
                    <a:pt x="274" y="194"/>
                    <a:pt x="114" y="410"/>
                  </a:cubicBezTo>
                  <a:cubicBezTo>
                    <a:pt x="1" y="569"/>
                    <a:pt x="69" y="786"/>
                    <a:pt x="183" y="922"/>
                  </a:cubicBezTo>
                  <a:lnTo>
                    <a:pt x="353" y="1127"/>
                  </a:lnTo>
                  <a:cubicBezTo>
                    <a:pt x="428" y="1209"/>
                    <a:pt x="536" y="1250"/>
                    <a:pt x="644" y="1250"/>
                  </a:cubicBezTo>
                  <a:cubicBezTo>
                    <a:pt x="717" y="1250"/>
                    <a:pt x="790" y="1232"/>
                    <a:pt x="853" y="1195"/>
                  </a:cubicBezTo>
                  <a:cubicBezTo>
                    <a:pt x="944" y="1195"/>
                    <a:pt x="1047" y="1173"/>
                    <a:pt x="1126" y="1115"/>
                  </a:cubicBezTo>
                  <a:cubicBezTo>
                    <a:pt x="1388" y="968"/>
                    <a:pt x="1467" y="649"/>
                    <a:pt x="1354" y="387"/>
                  </a:cubicBezTo>
                  <a:cubicBezTo>
                    <a:pt x="1263" y="160"/>
                    <a:pt x="1024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6422900" y="4738950"/>
              <a:ext cx="27325" cy="42175"/>
            </a:xfrm>
            <a:custGeom>
              <a:avLst/>
              <a:gdLst/>
              <a:ahLst/>
              <a:cxnLst/>
              <a:rect l="l" t="t" r="r" b="b"/>
              <a:pathLst>
                <a:path w="1093" h="1687" extrusionOk="0">
                  <a:moveTo>
                    <a:pt x="854" y="1040"/>
                  </a:moveTo>
                  <a:cubicBezTo>
                    <a:pt x="865" y="1061"/>
                    <a:pt x="868" y="1069"/>
                    <a:pt x="867" y="1069"/>
                  </a:cubicBezTo>
                  <a:cubicBezTo>
                    <a:pt x="866" y="1069"/>
                    <a:pt x="860" y="1058"/>
                    <a:pt x="854" y="1040"/>
                  </a:cubicBezTo>
                  <a:close/>
                  <a:moveTo>
                    <a:pt x="505" y="1"/>
                  </a:moveTo>
                  <a:cubicBezTo>
                    <a:pt x="357" y="1"/>
                    <a:pt x="198" y="80"/>
                    <a:pt x="137" y="209"/>
                  </a:cubicBezTo>
                  <a:cubicBezTo>
                    <a:pt x="69" y="345"/>
                    <a:pt x="24" y="471"/>
                    <a:pt x="35" y="618"/>
                  </a:cubicBezTo>
                  <a:cubicBezTo>
                    <a:pt x="1" y="800"/>
                    <a:pt x="1" y="994"/>
                    <a:pt x="24" y="1187"/>
                  </a:cubicBezTo>
                  <a:cubicBezTo>
                    <a:pt x="68" y="1450"/>
                    <a:pt x="274" y="1686"/>
                    <a:pt x="528" y="1686"/>
                  </a:cubicBezTo>
                  <a:cubicBezTo>
                    <a:pt x="603" y="1686"/>
                    <a:pt x="683" y="1666"/>
                    <a:pt x="763" y="1619"/>
                  </a:cubicBezTo>
                  <a:cubicBezTo>
                    <a:pt x="1014" y="1472"/>
                    <a:pt x="1093" y="1050"/>
                    <a:pt x="1093" y="777"/>
                  </a:cubicBezTo>
                  <a:cubicBezTo>
                    <a:pt x="1093" y="482"/>
                    <a:pt x="945" y="232"/>
                    <a:pt x="706" y="61"/>
                  </a:cubicBezTo>
                  <a:cubicBezTo>
                    <a:pt x="650" y="20"/>
                    <a:pt x="579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6399600" y="4818575"/>
              <a:ext cx="35575" cy="31675"/>
            </a:xfrm>
            <a:custGeom>
              <a:avLst/>
              <a:gdLst/>
              <a:ahLst/>
              <a:cxnLst/>
              <a:rect l="l" t="t" r="r" b="b"/>
              <a:pathLst>
                <a:path w="1423" h="1267" extrusionOk="0">
                  <a:moveTo>
                    <a:pt x="876" y="1"/>
                  </a:moveTo>
                  <a:cubicBezTo>
                    <a:pt x="759" y="1"/>
                    <a:pt x="642" y="48"/>
                    <a:pt x="546" y="152"/>
                  </a:cubicBezTo>
                  <a:cubicBezTo>
                    <a:pt x="535" y="152"/>
                    <a:pt x="523" y="163"/>
                    <a:pt x="523" y="175"/>
                  </a:cubicBezTo>
                  <a:cubicBezTo>
                    <a:pt x="331" y="277"/>
                    <a:pt x="171" y="425"/>
                    <a:pt x="80" y="630"/>
                  </a:cubicBezTo>
                  <a:cubicBezTo>
                    <a:pt x="12" y="766"/>
                    <a:pt x="0" y="913"/>
                    <a:pt x="80" y="1050"/>
                  </a:cubicBezTo>
                  <a:cubicBezTo>
                    <a:pt x="149" y="1175"/>
                    <a:pt x="296" y="1266"/>
                    <a:pt x="444" y="1266"/>
                  </a:cubicBezTo>
                  <a:cubicBezTo>
                    <a:pt x="808" y="1255"/>
                    <a:pt x="1274" y="1085"/>
                    <a:pt x="1400" y="698"/>
                  </a:cubicBezTo>
                  <a:cubicBezTo>
                    <a:pt x="1422" y="607"/>
                    <a:pt x="1422" y="527"/>
                    <a:pt x="1411" y="459"/>
                  </a:cubicBezTo>
                  <a:lnTo>
                    <a:pt x="1411" y="448"/>
                  </a:lnTo>
                  <a:cubicBezTo>
                    <a:pt x="1400" y="258"/>
                    <a:pt x="1247" y="26"/>
                    <a:pt x="1038" y="26"/>
                  </a:cubicBezTo>
                  <a:cubicBezTo>
                    <a:pt x="1033" y="26"/>
                    <a:pt x="1029" y="26"/>
                    <a:pt x="1024" y="26"/>
                  </a:cubicBezTo>
                  <a:cubicBezTo>
                    <a:pt x="976" y="9"/>
                    <a:pt x="926" y="1"/>
                    <a:pt x="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6318275" y="4838550"/>
              <a:ext cx="38425" cy="35225"/>
            </a:xfrm>
            <a:custGeom>
              <a:avLst/>
              <a:gdLst/>
              <a:ahLst/>
              <a:cxnLst/>
              <a:rect l="l" t="t" r="r" b="b"/>
              <a:pathLst>
                <a:path w="1537" h="1409" extrusionOk="0">
                  <a:moveTo>
                    <a:pt x="614" y="0"/>
                  </a:moveTo>
                  <a:cubicBezTo>
                    <a:pt x="469" y="0"/>
                    <a:pt x="326" y="71"/>
                    <a:pt x="251" y="205"/>
                  </a:cubicBezTo>
                  <a:cubicBezTo>
                    <a:pt x="240" y="240"/>
                    <a:pt x="217" y="286"/>
                    <a:pt x="217" y="331"/>
                  </a:cubicBezTo>
                  <a:cubicBezTo>
                    <a:pt x="183" y="376"/>
                    <a:pt x="149" y="422"/>
                    <a:pt x="137" y="467"/>
                  </a:cubicBezTo>
                  <a:cubicBezTo>
                    <a:pt x="1" y="842"/>
                    <a:pt x="387" y="1138"/>
                    <a:pt x="660" y="1309"/>
                  </a:cubicBezTo>
                  <a:cubicBezTo>
                    <a:pt x="763" y="1373"/>
                    <a:pt x="873" y="1408"/>
                    <a:pt x="984" y="1408"/>
                  </a:cubicBezTo>
                  <a:cubicBezTo>
                    <a:pt x="1070" y="1408"/>
                    <a:pt x="1156" y="1388"/>
                    <a:pt x="1241" y="1343"/>
                  </a:cubicBezTo>
                  <a:cubicBezTo>
                    <a:pt x="1445" y="1218"/>
                    <a:pt x="1536" y="968"/>
                    <a:pt x="1479" y="740"/>
                  </a:cubicBezTo>
                  <a:cubicBezTo>
                    <a:pt x="1400" y="433"/>
                    <a:pt x="1092" y="195"/>
                    <a:pt x="831" y="58"/>
                  </a:cubicBezTo>
                  <a:cubicBezTo>
                    <a:pt x="765" y="19"/>
                    <a:pt x="690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6294950" y="4724300"/>
              <a:ext cx="37000" cy="34625"/>
            </a:xfrm>
            <a:custGeom>
              <a:avLst/>
              <a:gdLst/>
              <a:ahLst/>
              <a:cxnLst/>
              <a:rect l="l" t="t" r="r" b="b"/>
              <a:pathLst>
                <a:path w="1480" h="1385" extrusionOk="0">
                  <a:moveTo>
                    <a:pt x="987" y="0"/>
                  </a:moveTo>
                  <a:cubicBezTo>
                    <a:pt x="931" y="0"/>
                    <a:pt x="874" y="11"/>
                    <a:pt x="820" y="33"/>
                  </a:cubicBezTo>
                  <a:lnTo>
                    <a:pt x="797" y="33"/>
                  </a:lnTo>
                  <a:cubicBezTo>
                    <a:pt x="762" y="24"/>
                    <a:pt x="726" y="19"/>
                    <a:pt x="690" y="19"/>
                  </a:cubicBezTo>
                  <a:cubicBezTo>
                    <a:pt x="505" y="19"/>
                    <a:pt x="324" y="137"/>
                    <a:pt x="286" y="317"/>
                  </a:cubicBezTo>
                  <a:cubicBezTo>
                    <a:pt x="274" y="374"/>
                    <a:pt x="263" y="420"/>
                    <a:pt x="274" y="476"/>
                  </a:cubicBezTo>
                  <a:cubicBezTo>
                    <a:pt x="195" y="556"/>
                    <a:pt x="137" y="658"/>
                    <a:pt x="81" y="761"/>
                  </a:cubicBezTo>
                  <a:cubicBezTo>
                    <a:pt x="1" y="920"/>
                    <a:pt x="1" y="1136"/>
                    <a:pt x="149" y="1262"/>
                  </a:cubicBezTo>
                  <a:cubicBezTo>
                    <a:pt x="231" y="1343"/>
                    <a:pt x="333" y="1384"/>
                    <a:pt x="439" y="1384"/>
                  </a:cubicBezTo>
                  <a:cubicBezTo>
                    <a:pt x="509" y="1384"/>
                    <a:pt x="581" y="1366"/>
                    <a:pt x="650" y="1330"/>
                  </a:cubicBezTo>
                  <a:cubicBezTo>
                    <a:pt x="865" y="1227"/>
                    <a:pt x="1036" y="1034"/>
                    <a:pt x="1127" y="818"/>
                  </a:cubicBezTo>
                  <a:cubicBezTo>
                    <a:pt x="1150" y="807"/>
                    <a:pt x="1184" y="795"/>
                    <a:pt x="1207" y="772"/>
                  </a:cubicBezTo>
                  <a:cubicBezTo>
                    <a:pt x="1400" y="670"/>
                    <a:pt x="1479" y="385"/>
                    <a:pt x="1355" y="203"/>
                  </a:cubicBezTo>
                  <a:cubicBezTo>
                    <a:pt x="1273" y="72"/>
                    <a:pt x="1132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6478925" y="4851625"/>
              <a:ext cx="31300" cy="32150"/>
            </a:xfrm>
            <a:custGeom>
              <a:avLst/>
              <a:gdLst/>
              <a:ahLst/>
              <a:cxnLst/>
              <a:rect l="l" t="t" r="r" b="b"/>
              <a:pathLst>
                <a:path w="1252" h="1286" extrusionOk="0">
                  <a:moveTo>
                    <a:pt x="694" y="1"/>
                  </a:moveTo>
                  <a:cubicBezTo>
                    <a:pt x="297" y="24"/>
                    <a:pt x="12" y="410"/>
                    <a:pt x="1" y="786"/>
                  </a:cubicBezTo>
                  <a:cubicBezTo>
                    <a:pt x="1" y="865"/>
                    <a:pt x="24" y="933"/>
                    <a:pt x="69" y="1002"/>
                  </a:cubicBezTo>
                  <a:cubicBezTo>
                    <a:pt x="149" y="1189"/>
                    <a:pt x="334" y="1286"/>
                    <a:pt x="531" y="1286"/>
                  </a:cubicBezTo>
                  <a:cubicBezTo>
                    <a:pt x="585" y="1286"/>
                    <a:pt x="640" y="1278"/>
                    <a:pt x="694" y="1264"/>
                  </a:cubicBezTo>
                  <a:cubicBezTo>
                    <a:pt x="865" y="1218"/>
                    <a:pt x="1013" y="1082"/>
                    <a:pt x="1104" y="933"/>
                  </a:cubicBezTo>
                  <a:cubicBezTo>
                    <a:pt x="1195" y="774"/>
                    <a:pt x="1252" y="570"/>
                    <a:pt x="1217" y="399"/>
                  </a:cubicBezTo>
                  <a:cubicBezTo>
                    <a:pt x="1172" y="228"/>
                    <a:pt x="1058" y="92"/>
                    <a:pt x="899" y="35"/>
                  </a:cubicBezTo>
                  <a:cubicBezTo>
                    <a:pt x="842" y="13"/>
                    <a:pt x="774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6505375" y="4781700"/>
              <a:ext cx="37850" cy="28575"/>
            </a:xfrm>
            <a:custGeom>
              <a:avLst/>
              <a:gdLst/>
              <a:ahLst/>
              <a:cxnLst/>
              <a:rect l="l" t="t" r="r" b="b"/>
              <a:pathLst>
                <a:path w="1514" h="1143" extrusionOk="0">
                  <a:moveTo>
                    <a:pt x="682" y="0"/>
                  </a:moveTo>
                  <a:cubicBezTo>
                    <a:pt x="569" y="0"/>
                    <a:pt x="455" y="29"/>
                    <a:pt x="341" y="80"/>
                  </a:cubicBezTo>
                  <a:cubicBezTo>
                    <a:pt x="148" y="159"/>
                    <a:pt x="0" y="353"/>
                    <a:pt x="35" y="581"/>
                  </a:cubicBezTo>
                  <a:cubicBezTo>
                    <a:pt x="86" y="991"/>
                    <a:pt x="582" y="1143"/>
                    <a:pt x="954" y="1143"/>
                  </a:cubicBezTo>
                  <a:cubicBezTo>
                    <a:pt x="994" y="1143"/>
                    <a:pt x="1033" y="1141"/>
                    <a:pt x="1069" y="1137"/>
                  </a:cubicBezTo>
                  <a:cubicBezTo>
                    <a:pt x="1217" y="1126"/>
                    <a:pt x="1354" y="1069"/>
                    <a:pt x="1433" y="933"/>
                  </a:cubicBezTo>
                  <a:cubicBezTo>
                    <a:pt x="1501" y="808"/>
                    <a:pt x="1513" y="637"/>
                    <a:pt x="1433" y="512"/>
                  </a:cubicBezTo>
                  <a:cubicBezTo>
                    <a:pt x="1410" y="478"/>
                    <a:pt x="1388" y="444"/>
                    <a:pt x="1354" y="410"/>
                  </a:cubicBezTo>
                  <a:cubicBezTo>
                    <a:pt x="1319" y="319"/>
                    <a:pt x="1263" y="239"/>
                    <a:pt x="1172" y="194"/>
                  </a:cubicBezTo>
                  <a:cubicBezTo>
                    <a:pt x="1126" y="159"/>
                    <a:pt x="1081" y="114"/>
                    <a:pt x="1024" y="91"/>
                  </a:cubicBezTo>
                  <a:cubicBezTo>
                    <a:pt x="910" y="29"/>
                    <a:pt x="796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6523000" y="4719125"/>
              <a:ext cx="35575" cy="27375"/>
            </a:xfrm>
            <a:custGeom>
              <a:avLst/>
              <a:gdLst/>
              <a:ahLst/>
              <a:cxnLst/>
              <a:rect l="l" t="t" r="r" b="b"/>
              <a:pathLst>
                <a:path w="1423" h="1095" extrusionOk="0">
                  <a:moveTo>
                    <a:pt x="690" y="0"/>
                  </a:moveTo>
                  <a:cubicBezTo>
                    <a:pt x="529" y="0"/>
                    <a:pt x="369" y="41"/>
                    <a:pt x="228" y="115"/>
                  </a:cubicBezTo>
                  <a:cubicBezTo>
                    <a:pt x="80" y="195"/>
                    <a:pt x="0" y="388"/>
                    <a:pt x="23" y="559"/>
                  </a:cubicBezTo>
                  <a:cubicBezTo>
                    <a:pt x="0" y="786"/>
                    <a:pt x="159" y="979"/>
                    <a:pt x="376" y="1059"/>
                  </a:cubicBezTo>
                  <a:cubicBezTo>
                    <a:pt x="461" y="1083"/>
                    <a:pt x="553" y="1095"/>
                    <a:pt x="644" y="1095"/>
                  </a:cubicBezTo>
                  <a:cubicBezTo>
                    <a:pt x="723" y="1095"/>
                    <a:pt x="802" y="1086"/>
                    <a:pt x="876" y="1070"/>
                  </a:cubicBezTo>
                  <a:cubicBezTo>
                    <a:pt x="1047" y="1036"/>
                    <a:pt x="1240" y="934"/>
                    <a:pt x="1331" y="774"/>
                  </a:cubicBezTo>
                  <a:cubicBezTo>
                    <a:pt x="1422" y="592"/>
                    <a:pt x="1388" y="388"/>
                    <a:pt x="1274" y="240"/>
                  </a:cubicBezTo>
                  <a:cubicBezTo>
                    <a:pt x="1206" y="127"/>
                    <a:pt x="1092" y="46"/>
                    <a:pt x="945" y="36"/>
                  </a:cubicBezTo>
                  <a:cubicBezTo>
                    <a:pt x="861" y="12"/>
                    <a:pt x="776" y="0"/>
                    <a:pt x="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6613700" y="4767250"/>
              <a:ext cx="44375" cy="31450"/>
            </a:xfrm>
            <a:custGeom>
              <a:avLst/>
              <a:gdLst/>
              <a:ahLst/>
              <a:cxnLst/>
              <a:rect l="l" t="t" r="r" b="b"/>
              <a:pathLst>
                <a:path w="1775" h="1258" extrusionOk="0">
                  <a:moveTo>
                    <a:pt x="614" y="1"/>
                  </a:moveTo>
                  <a:cubicBezTo>
                    <a:pt x="429" y="1"/>
                    <a:pt x="250" y="75"/>
                    <a:pt x="137" y="249"/>
                  </a:cubicBezTo>
                  <a:cubicBezTo>
                    <a:pt x="1" y="464"/>
                    <a:pt x="46" y="749"/>
                    <a:pt x="228" y="931"/>
                  </a:cubicBezTo>
                  <a:cubicBezTo>
                    <a:pt x="353" y="1056"/>
                    <a:pt x="569" y="1192"/>
                    <a:pt x="740" y="1238"/>
                  </a:cubicBezTo>
                  <a:cubicBezTo>
                    <a:pt x="780" y="1251"/>
                    <a:pt x="824" y="1258"/>
                    <a:pt x="868" y="1258"/>
                  </a:cubicBezTo>
                  <a:cubicBezTo>
                    <a:pt x="937" y="1258"/>
                    <a:pt x="1007" y="1243"/>
                    <a:pt x="1070" y="1215"/>
                  </a:cubicBezTo>
                  <a:cubicBezTo>
                    <a:pt x="1102" y="1220"/>
                    <a:pt x="1135" y="1223"/>
                    <a:pt x="1167" y="1223"/>
                  </a:cubicBezTo>
                  <a:cubicBezTo>
                    <a:pt x="1348" y="1223"/>
                    <a:pt x="1517" y="1140"/>
                    <a:pt x="1604" y="977"/>
                  </a:cubicBezTo>
                  <a:cubicBezTo>
                    <a:pt x="1775" y="669"/>
                    <a:pt x="1558" y="408"/>
                    <a:pt x="1297" y="249"/>
                  </a:cubicBezTo>
                  <a:cubicBezTo>
                    <a:pt x="1149" y="158"/>
                    <a:pt x="967" y="55"/>
                    <a:pt x="785" y="21"/>
                  </a:cubicBezTo>
                  <a:cubicBezTo>
                    <a:pt x="729" y="8"/>
                    <a:pt x="67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6573900" y="4834575"/>
              <a:ext cx="42950" cy="31525"/>
            </a:xfrm>
            <a:custGeom>
              <a:avLst/>
              <a:gdLst/>
              <a:ahLst/>
              <a:cxnLst/>
              <a:rect l="l" t="t" r="r" b="b"/>
              <a:pathLst>
                <a:path w="1718" h="1261" extrusionOk="0">
                  <a:moveTo>
                    <a:pt x="1059" y="1"/>
                  </a:moveTo>
                  <a:cubicBezTo>
                    <a:pt x="880" y="1"/>
                    <a:pt x="692" y="57"/>
                    <a:pt x="546" y="137"/>
                  </a:cubicBezTo>
                  <a:cubicBezTo>
                    <a:pt x="421" y="205"/>
                    <a:pt x="284" y="308"/>
                    <a:pt x="182" y="422"/>
                  </a:cubicBezTo>
                  <a:cubicBezTo>
                    <a:pt x="0" y="604"/>
                    <a:pt x="11" y="910"/>
                    <a:pt x="205" y="1081"/>
                  </a:cubicBezTo>
                  <a:cubicBezTo>
                    <a:pt x="334" y="1205"/>
                    <a:pt x="499" y="1261"/>
                    <a:pt x="668" y="1261"/>
                  </a:cubicBezTo>
                  <a:cubicBezTo>
                    <a:pt x="872" y="1261"/>
                    <a:pt x="1079" y="1179"/>
                    <a:pt x="1229" y="1036"/>
                  </a:cubicBezTo>
                  <a:lnTo>
                    <a:pt x="1274" y="990"/>
                  </a:lnTo>
                  <a:cubicBezTo>
                    <a:pt x="1524" y="865"/>
                    <a:pt x="1717" y="637"/>
                    <a:pt x="1593" y="331"/>
                  </a:cubicBezTo>
                  <a:cubicBezTo>
                    <a:pt x="1497" y="90"/>
                    <a:pt x="1285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6639000" y="4884300"/>
              <a:ext cx="31875" cy="25100"/>
            </a:xfrm>
            <a:custGeom>
              <a:avLst/>
              <a:gdLst/>
              <a:ahLst/>
              <a:cxnLst/>
              <a:rect l="l" t="t" r="r" b="b"/>
              <a:pathLst>
                <a:path w="1275" h="1004" extrusionOk="0">
                  <a:moveTo>
                    <a:pt x="692" y="0"/>
                  </a:moveTo>
                  <a:cubicBezTo>
                    <a:pt x="562" y="0"/>
                    <a:pt x="435" y="47"/>
                    <a:pt x="331" y="127"/>
                  </a:cubicBezTo>
                  <a:cubicBezTo>
                    <a:pt x="263" y="161"/>
                    <a:pt x="205" y="195"/>
                    <a:pt x="149" y="252"/>
                  </a:cubicBezTo>
                  <a:cubicBezTo>
                    <a:pt x="58" y="366"/>
                    <a:pt x="0" y="514"/>
                    <a:pt x="23" y="662"/>
                  </a:cubicBezTo>
                  <a:cubicBezTo>
                    <a:pt x="35" y="787"/>
                    <a:pt x="91" y="900"/>
                    <a:pt x="172" y="1003"/>
                  </a:cubicBezTo>
                  <a:lnTo>
                    <a:pt x="1150" y="1003"/>
                  </a:lnTo>
                  <a:cubicBezTo>
                    <a:pt x="1229" y="867"/>
                    <a:pt x="1274" y="707"/>
                    <a:pt x="1263" y="559"/>
                  </a:cubicBezTo>
                  <a:cubicBezTo>
                    <a:pt x="1241" y="321"/>
                    <a:pt x="1092" y="93"/>
                    <a:pt x="854" y="25"/>
                  </a:cubicBezTo>
                  <a:cubicBezTo>
                    <a:pt x="801" y="8"/>
                    <a:pt x="746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6387075" y="4893625"/>
              <a:ext cx="28475" cy="15775"/>
            </a:xfrm>
            <a:custGeom>
              <a:avLst/>
              <a:gdLst/>
              <a:ahLst/>
              <a:cxnLst/>
              <a:rect l="l" t="t" r="r" b="b"/>
              <a:pathLst>
                <a:path w="1139" h="631" extrusionOk="0">
                  <a:moveTo>
                    <a:pt x="676" y="1"/>
                  </a:moveTo>
                  <a:cubicBezTo>
                    <a:pt x="604" y="1"/>
                    <a:pt x="531" y="20"/>
                    <a:pt x="468" y="61"/>
                  </a:cubicBezTo>
                  <a:cubicBezTo>
                    <a:pt x="456" y="61"/>
                    <a:pt x="445" y="72"/>
                    <a:pt x="445" y="84"/>
                  </a:cubicBezTo>
                  <a:cubicBezTo>
                    <a:pt x="399" y="95"/>
                    <a:pt x="365" y="118"/>
                    <a:pt x="331" y="152"/>
                  </a:cubicBezTo>
                  <a:cubicBezTo>
                    <a:pt x="217" y="243"/>
                    <a:pt x="115" y="368"/>
                    <a:pt x="46" y="505"/>
                  </a:cubicBezTo>
                  <a:cubicBezTo>
                    <a:pt x="24" y="539"/>
                    <a:pt x="13" y="585"/>
                    <a:pt x="1" y="630"/>
                  </a:cubicBezTo>
                  <a:lnTo>
                    <a:pt x="1115" y="630"/>
                  </a:lnTo>
                  <a:cubicBezTo>
                    <a:pt x="1138" y="482"/>
                    <a:pt x="1115" y="334"/>
                    <a:pt x="1047" y="209"/>
                  </a:cubicBezTo>
                  <a:cubicBezTo>
                    <a:pt x="971" y="80"/>
                    <a:pt x="823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6661750" y="4706350"/>
              <a:ext cx="875" cy="300"/>
            </a:xfrm>
            <a:custGeom>
              <a:avLst/>
              <a:gdLst/>
              <a:ahLst/>
              <a:cxnLst/>
              <a:rect l="l" t="t" r="r" b="b"/>
              <a:pathLst>
                <a:path w="35" h="12" extrusionOk="0">
                  <a:moveTo>
                    <a:pt x="0" y="1"/>
                  </a:moveTo>
                  <a:lnTo>
                    <a:pt x="0" y="12"/>
                  </a:lnTo>
                  <a:lnTo>
                    <a:pt x="35" y="12"/>
                  </a:lnTo>
                  <a:cubicBezTo>
                    <a:pt x="23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6644125" y="4706350"/>
              <a:ext cx="40125" cy="21075"/>
            </a:xfrm>
            <a:custGeom>
              <a:avLst/>
              <a:gdLst/>
              <a:ahLst/>
              <a:cxnLst/>
              <a:rect l="l" t="t" r="r" b="b"/>
              <a:pathLst>
                <a:path w="1605" h="84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" y="160"/>
                    <a:pt x="0" y="580"/>
                    <a:pt x="285" y="717"/>
                  </a:cubicBezTo>
                  <a:cubicBezTo>
                    <a:pt x="376" y="774"/>
                    <a:pt x="478" y="797"/>
                    <a:pt x="581" y="797"/>
                  </a:cubicBezTo>
                  <a:cubicBezTo>
                    <a:pt x="592" y="797"/>
                    <a:pt x="614" y="808"/>
                    <a:pt x="626" y="808"/>
                  </a:cubicBezTo>
                  <a:cubicBezTo>
                    <a:pt x="687" y="832"/>
                    <a:pt x="748" y="843"/>
                    <a:pt x="809" y="843"/>
                  </a:cubicBezTo>
                  <a:cubicBezTo>
                    <a:pt x="1008" y="843"/>
                    <a:pt x="1195" y="724"/>
                    <a:pt x="1309" y="557"/>
                  </a:cubicBezTo>
                  <a:cubicBezTo>
                    <a:pt x="1319" y="524"/>
                    <a:pt x="1342" y="489"/>
                    <a:pt x="1354" y="456"/>
                  </a:cubicBezTo>
                  <a:cubicBezTo>
                    <a:pt x="1365" y="456"/>
                    <a:pt x="1377" y="456"/>
                    <a:pt x="1400" y="444"/>
                  </a:cubicBezTo>
                  <a:cubicBezTo>
                    <a:pt x="1479" y="433"/>
                    <a:pt x="1547" y="376"/>
                    <a:pt x="1604" y="319"/>
                  </a:cubicBezTo>
                  <a:lnTo>
                    <a:pt x="1354" y="262"/>
                  </a:lnTo>
                  <a:lnTo>
                    <a:pt x="1354" y="239"/>
                  </a:lnTo>
                  <a:cubicBezTo>
                    <a:pt x="1342" y="251"/>
                    <a:pt x="1342" y="251"/>
                    <a:pt x="1342" y="262"/>
                  </a:cubicBezTo>
                  <a:lnTo>
                    <a:pt x="899" y="160"/>
                  </a:lnTo>
                  <a:lnTo>
                    <a:pt x="887" y="160"/>
                  </a:lnTo>
                  <a:cubicBezTo>
                    <a:pt x="865" y="160"/>
                    <a:pt x="831" y="148"/>
                    <a:pt x="808" y="137"/>
                  </a:cubicBezTo>
                  <a:cubicBezTo>
                    <a:pt x="774" y="137"/>
                    <a:pt x="740" y="125"/>
                    <a:pt x="705" y="114"/>
                  </a:cubicBezTo>
                  <a:cubicBezTo>
                    <a:pt x="683" y="114"/>
                    <a:pt x="672" y="103"/>
                    <a:pt x="649" y="103"/>
                  </a:cubicBezTo>
                  <a:cubicBezTo>
                    <a:pt x="637" y="103"/>
                    <a:pt x="626" y="92"/>
                    <a:pt x="614" y="92"/>
                  </a:cubicBezTo>
                  <a:cubicBezTo>
                    <a:pt x="569" y="80"/>
                    <a:pt x="523" y="69"/>
                    <a:pt x="490" y="57"/>
                  </a:cubicBezTo>
                  <a:cubicBezTo>
                    <a:pt x="444" y="46"/>
                    <a:pt x="410" y="34"/>
                    <a:pt x="376" y="34"/>
                  </a:cubicBezTo>
                  <a:cubicBezTo>
                    <a:pt x="364" y="23"/>
                    <a:pt x="353" y="23"/>
                    <a:pt x="353" y="23"/>
                  </a:cubicBezTo>
                  <a:cubicBezTo>
                    <a:pt x="319" y="12"/>
                    <a:pt x="296" y="12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6698150" y="4823775"/>
              <a:ext cx="13400" cy="33000"/>
            </a:xfrm>
            <a:custGeom>
              <a:avLst/>
              <a:gdLst/>
              <a:ahLst/>
              <a:cxnLst/>
              <a:rect l="l" t="t" r="r" b="b"/>
              <a:pathLst>
                <a:path w="536" h="1320" extrusionOk="0">
                  <a:moveTo>
                    <a:pt x="512" y="0"/>
                  </a:moveTo>
                  <a:cubicBezTo>
                    <a:pt x="490" y="12"/>
                    <a:pt x="467" y="12"/>
                    <a:pt x="444" y="12"/>
                  </a:cubicBezTo>
                  <a:cubicBezTo>
                    <a:pt x="239" y="69"/>
                    <a:pt x="114" y="205"/>
                    <a:pt x="35" y="399"/>
                  </a:cubicBezTo>
                  <a:cubicBezTo>
                    <a:pt x="0" y="490"/>
                    <a:pt x="12" y="592"/>
                    <a:pt x="57" y="683"/>
                  </a:cubicBezTo>
                  <a:cubicBezTo>
                    <a:pt x="80" y="842"/>
                    <a:pt x="137" y="990"/>
                    <a:pt x="250" y="1115"/>
                  </a:cubicBezTo>
                  <a:cubicBezTo>
                    <a:pt x="319" y="1206"/>
                    <a:pt x="421" y="1274"/>
                    <a:pt x="523" y="1320"/>
                  </a:cubicBezTo>
                  <a:lnTo>
                    <a:pt x="523" y="910"/>
                  </a:lnTo>
                  <a:lnTo>
                    <a:pt x="523" y="831"/>
                  </a:lnTo>
                  <a:lnTo>
                    <a:pt x="535" y="831"/>
                  </a:lnTo>
                  <a:cubicBezTo>
                    <a:pt x="535" y="831"/>
                    <a:pt x="523" y="831"/>
                    <a:pt x="523" y="819"/>
                  </a:cubicBezTo>
                  <a:lnTo>
                    <a:pt x="523" y="705"/>
                  </a:lnTo>
                  <a:lnTo>
                    <a:pt x="512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6713500" y="4844250"/>
              <a:ext cx="1150" cy="30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6" y="0"/>
                  </a:moveTo>
                  <a:cubicBezTo>
                    <a:pt x="35" y="0"/>
                    <a:pt x="23" y="12"/>
                    <a:pt x="0" y="12"/>
                  </a:cubicBezTo>
                  <a:lnTo>
                    <a:pt x="35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7368681" y="-52058"/>
            <a:ext cx="681288" cy="392398"/>
            <a:chOff x="-1845600" y="2328822"/>
            <a:chExt cx="1591050" cy="916603"/>
          </a:xfrm>
        </p:grpSpPr>
        <p:sp>
          <p:nvSpPr>
            <p:cNvPr id="343" name="Google Shape;343;p5"/>
            <p:cNvSpPr/>
            <p:nvPr/>
          </p:nvSpPr>
          <p:spPr>
            <a:xfrm>
              <a:off x="-1845600" y="2328822"/>
              <a:ext cx="1591050" cy="916603"/>
            </a:xfrm>
            <a:custGeom>
              <a:avLst/>
              <a:gdLst/>
              <a:ahLst/>
              <a:cxnLst/>
              <a:rect l="l" t="t" r="r" b="b"/>
              <a:pathLst>
                <a:path w="8594" h="4951" extrusionOk="0">
                  <a:moveTo>
                    <a:pt x="1420" y="0"/>
                  </a:moveTo>
                  <a:cubicBezTo>
                    <a:pt x="604" y="0"/>
                    <a:pt x="1" y="137"/>
                    <a:pt x="7" y="388"/>
                  </a:cubicBezTo>
                  <a:cubicBezTo>
                    <a:pt x="7" y="889"/>
                    <a:pt x="3180" y="3618"/>
                    <a:pt x="5102" y="4346"/>
                  </a:cubicBezTo>
                  <a:cubicBezTo>
                    <a:pt x="6333" y="4810"/>
                    <a:pt x="7324" y="4950"/>
                    <a:pt x="7911" y="4950"/>
                  </a:cubicBezTo>
                  <a:cubicBezTo>
                    <a:pt x="8246" y="4950"/>
                    <a:pt x="8450" y="4904"/>
                    <a:pt x="8491" y="4847"/>
                  </a:cubicBezTo>
                  <a:cubicBezTo>
                    <a:pt x="8593" y="4699"/>
                    <a:pt x="8093" y="3767"/>
                    <a:pt x="7797" y="3436"/>
                  </a:cubicBezTo>
                  <a:cubicBezTo>
                    <a:pt x="7797" y="3436"/>
                    <a:pt x="5648" y="946"/>
                    <a:pt x="3965" y="388"/>
                  </a:cubicBezTo>
                  <a:cubicBezTo>
                    <a:pt x="3152" y="123"/>
                    <a:pt x="2191" y="0"/>
                    <a:pt x="1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-1510136" y="2496184"/>
              <a:ext cx="910864" cy="501901"/>
            </a:xfrm>
            <a:custGeom>
              <a:avLst/>
              <a:gdLst/>
              <a:ahLst/>
              <a:cxnLst/>
              <a:rect l="l" t="t" r="r" b="b"/>
              <a:pathLst>
                <a:path w="4920" h="2711" extrusionOk="0">
                  <a:moveTo>
                    <a:pt x="76" y="0"/>
                  </a:moveTo>
                  <a:cubicBezTo>
                    <a:pt x="26" y="0"/>
                    <a:pt x="0" y="70"/>
                    <a:pt x="48" y="98"/>
                  </a:cubicBezTo>
                  <a:cubicBezTo>
                    <a:pt x="1288" y="770"/>
                    <a:pt x="2528" y="1452"/>
                    <a:pt x="3768" y="2123"/>
                  </a:cubicBezTo>
                  <a:cubicBezTo>
                    <a:pt x="4120" y="2317"/>
                    <a:pt x="4461" y="2510"/>
                    <a:pt x="4814" y="2703"/>
                  </a:cubicBezTo>
                  <a:cubicBezTo>
                    <a:pt x="4823" y="2709"/>
                    <a:pt x="4831" y="2711"/>
                    <a:pt x="4839" y="2711"/>
                  </a:cubicBezTo>
                  <a:cubicBezTo>
                    <a:pt x="4885" y="2711"/>
                    <a:pt x="4919" y="2641"/>
                    <a:pt x="4871" y="2612"/>
                  </a:cubicBezTo>
                  <a:cubicBezTo>
                    <a:pt x="3631" y="1930"/>
                    <a:pt x="2391" y="1259"/>
                    <a:pt x="1152" y="576"/>
                  </a:cubicBezTo>
                  <a:cubicBezTo>
                    <a:pt x="799" y="383"/>
                    <a:pt x="447" y="201"/>
                    <a:pt x="106" y="8"/>
                  </a:cubicBezTo>
                  <a:cubicBezTo>
                    <a:pt x="95" y="2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-1279458" y="2509514"/>
              <a:ext cx="112192" cy="43136"/>
            </a:xfrm>
            <a:custGeom>
              <a:avLst/>
              <a:gdLst/>
              <a:ahLst/>
              <a:cxnLst/>
              <a:rect l="l" t="t" r="r" b="b"/>
              <a:pathLst>
                <a:path w="606" h="233" extrusionOk="0">
                  <a:moveTo>
                    <a:pt x="539" y="0"/>
                  </a:moveTo>
                  <a:cubicBezTo>
                    <a:pt x="533" y="0"/>
                    <a:pt x="527" y="2"/>
                    <a:pt x="520" y="4"/>
                  </a:cubicBezTo>
                  <a:cubicBezTo>
                    <a:pt x="372" y="49"/>
                    <a:pt x="213" y="84"/>
                    <a:pt x="65" y="129"/>
                  </a:cubicBezTo>
                  <a:cubicBezTo>
                    <a:pt x="1" y="140"/>
                    <a:pt x="27" y="232"/>
                    <a:pt x="79" y="232"/>
                  </a:cubicBezTo>
                  <a:cubicBezTo>
                    <a:pt x="82" y="232"/>
                    <a:pt x="85" y="232"/>
                    <a:pt x="88" y="231"/>
                  </a:cubicBezTo>
                  <a:cubicBezTo>
                    <a:pt x="247" y="186"/>
                    <a:pt x="395" y="152"/>
                    <a:pt x="554" y="107"/>
                  </a:cubicBezTo>
                  <a:cubicBezTo>
                    <a:pt x="605" y="86"/>
                    <a:pt x="592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-1349624" y="2687984"/>
              <a:ext cx="73869" cy="78127"/>
            </a:xfrm>
            <a:custGeom>
              <a:avLst/>
              <a:gdLst/>
              <a:ahLst/>
              <a:cxnLst/>
              <a:rect l="l" t="t" r="r" b="b"/>
              <a:pathLst>
                <a:path w="399" h="422" extrusionOk="0">
                  <a:moveTo>
                    <a:pt x="53" y="1"/>
                  </a:moveTo>
                  <a:cubicBezTo>
                    <a:pt x="40" y="1"/>
                    <a:pt x="29" y="6"/>
                    <a:pt x="23" y="18"/>
                  </a:cubicBezTo>
                  <a:cubicBezTo>
                    <a:pt x="0" y="30"/>
                    <a:pt x="0" y="63"/>
                    <a:pt x="23" y="86"/>
                  </a:cubicBezTo>
                  <a:cubicBezTo>
                    <a:pt x="114" y="189"/>
                    <a:pt x="205" y="303"/>
                    <a:pt x="308" y="405"/>
                  </a:cubicBezTo>
                  <a:cubicBezTo>
                    <a:pt x="313" y="416"/>
                    <a:pt x="327" y="422"/>
                    <a:pt x="341" y="422"/>
                  </a:cubicBezTo>
                  <a:cubicBezTo>
                    <a:pt x="356" y="422"/>
                    <a:pt x="370" y="416"/>
                    <a:pt x="376" y="405"/>
                  </a:cubicBezTo>
                  <a:cubicBezTo>
                    <a:pt x="399" y="382"/>
                    <a:pt x="399" y="348"/>
                    <a:pt x="376" y="325"/>
                  </a:cubicBezTo>
                  <a:cubicBezTo>
                    <a:pt x="285" y="223"/>
                    <a:pt x="194" y="121"/>
                    <a:pt x="91" y="18"/>
                  </a:cubicBezTo>
                  <a:cubicBezTo>
                    <a:pt x="80" y="6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-1040078" y="2632258"/>
              <a:ext cx="99047" cy="27955"/>
            </a:xfrm>
            <a:custGeom>
              <a:avLst/>
              <a:gdLst/>
              <a:ahLst/>
              <a:cxnLst/>
              <a:rect l="l" t="t" r="r" b="b"/>
              <a:pathLst>
                <a:path w="535" h="151" extrusionOk="0">
                  <a:moveTo>
                    <a:pt x="478" y="0"/>
                  </a:moveTo>
                  <a:cubicBezTo>
                    <a:pt x="342" y="23"/>
                    <a:pt x="193" y="35"/>
                    <a:pt x="57" y="46"/>
                  </a:cubicBezTo>
                  <a:cubicBezTo>
                    <a:pt x="34" y="46"/>
                    <a:pt x="0" y="69"/>
                    <a:pt x="0" y="103"/>
                  </a:cubicBezTo>
                  <a:cubicBezTo>
                    <a:pt x="0" y="123"/>
                    <a:pt x="26" y="151"/>
                    <a:pt x="47" y="151"/>
                  </a:cubicBezTo>
                  <a:cubicBezTo>
                    <a:pt x="51" y="151"/>
                    <a:pt x="54" y="150"/>
                    <a:pt x="57" y="149"/>
                  </a:cubicBezTo>
                  <a:cubicBezTo>
                    <a:pt x="193" y="137"/>
                    <a:pt x="342" y="126"/>
                    <a:pt x="478" y="103"/>
                  </a:cubicBezTo>
                  <a:cubicBezTo>
                    <a:pt x="512" y="103"/>
                    <a:pt x="535" y="91"/>
                    <a:pt x="535" y="58"/>
                  </a:cubicBezTo>
                  <a:cubicBezTo>
                    <a:pt x="535" y="35"/>
                    <a:pt x="512" y="0"/>
                    <a:pt x="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-1143383" y="2787216"/>
              <a:ext cx="63316" cy="89605"/>
            </a:xfrm>
            <a:custGeom>
              <a:avLst/>
              <a:gdLst/>
              <a:ahLst/>
              <a:cxnLst/>
              <a:rect l="l" t="t" r="r" b="b"/>
              <a:pathLst>
                <a:path w="342" h="484" extrusionOk="0">
                  <a:moveTo>
                    <a:pt x="55" y="1"/>
                  </a:moveTo>
                  <a:cubicBezTo>
                    <a:pt x="48" y="1"/>
                    <a:pt x="41" y="2"/>
                    <a:pt x="35" y="5"/>
                  </a:cubicBezTo>
                  <a:cubicBezTo>
                    <a:pt x="13" y="17"/>
                    <a:pt x="1" y="50"/>
                    <a:pt x="24" y="85"/>
                  </a:cubicBezTo>
                  <a:cubicBezTo>
                    <a:pt x="92" y="210"/>
                    <a:pt x="172" y="335"/>
                    <a:pt x="240" y="460"/>
                  </a:cubicBezTo>
                  <a:cubicBezTo>
                    <a:pt x="247" y="474"/>
                    <a:pt x="263" y="484"/>
                    <a:pt x="279" y="484"/>
                  </a:cubicBezTo>
                  <a:cubicBezTo>
                    <a:pt x="289" y="484"/>
                    <a:pt x="300" y="480"/>
                    <a:pt x="308" y="472"/>
                  </a:cubicBezTo>
                  <a:cubicBezTo>
                    <a:pt x="331" y="460"/>
                    <a:pt x="342" y="426"/>
                    <a:pt x="331" y="404"/>
                  </a:cubicBezTo>
                  <a:cubicBezTo>
                    <a:pt x="251" y="278"/>
                    <a:pt x="183" y="153"/>
                    <a:pt x="104" y="28"/>
                  </a:cubicBezTo>
                  <a:cubicBezTo>
                    <a:pt x="95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-837911" y="2747227"/>
              <a:ext cx="88495" cy="30547"/>
            </a:xfrm>
            <a:custGeom>
              <a:avLst/>
              <a:gdLst/>
              <a:ahLst/>
              <a:cxnLst/>
              <a:rect l="l" t="t" r="r" b="b"/>
              <a:pathLst>
                <a:path w="478" h="165" extrusionOk="0">
                  <a:moveTo>
                    <a:pt x="422" y="1"/>
                  </a:moveTo>
                  <a:cubicBezTo>
                    <a:pt x="415" y="1"/>
                    <a:pt x="407" y="2"/>
                    <a:pt x="398" y="5"/>
                  </a:cubicBezTo>
                  <a:cubicBezTo>
                    <a:pt x="284" y="16"/>
                    <a:pt x="160" y="39"/>
                    <a:pt x="46" y="62"/>
                  </a:cubicBezTo>
                  <a:cubicBezTo>
                    <a:pt x="11" y="62"/>
                    <a:pt x="0" y="96"/>
                    <a:pt x="0" y="119"/>
                  </a:cubicBezTo>
                  <a:cubicBezTo>
                    <a:pt x="11" y="153"/>
                    <a:pt x="46" y="165"/>
                    <a:pt x="69" y="165"/>
                  </a:cubicBezTo>
                  <a:cubicBezTo>
                    <a:pt x="193" y="142"/>
                    <a:pt x="307" y="119"/>
                    <a:pt x="432" y="107"/>
                  </a:cubicBezTo>
                  <a:cubicBezTo>
                    <a:pt x="455" y="96"/>
                    <a:pt x="478" y="62"/>
                    <a:pt x="466" y="39"/>
                  </a:cubicBezTo>
                  <a:cubicBezTo>
                    <a:pt x="458" y="14"/>
                    <a:pt x="443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-934736" y="2919402"/>
              <a:ext cx="63316" cy="89235"/>
            </a:xfrm>
            <a:custGeom>
              <a:avLst/>
              <a:gdLst/>
              <a:ahLst/>
              <a:cxnLst/>
              <a:rect l="l" t="t" r="r" b="b"/>
              <a:pathLst>
                <a:path w="342" h="482" extrusionOk="0">
                  <a:moveTo>
                    <a:pt x="63" y="1"/>
                  </a:moveTo>
                  <a:cubicBezTo>
                    <a:pt x="52" y="1"/>
                    <a:pt x="42" y="4"/>
                    <a:pt x="34" y="8"/>
                  </a:cubicBezTo>
                  <a:cubicBezTo>
                    <a:pt x="11" y="19"/>
                    <a:pt x="0" y="53"/>
                    <a:pt x="23" y="76"/>
                  </a:cubicBezTo>
                  <a:cubicBezTo>
                    <a:pt x="91" y="201"/>
                    <a:pt x="159" y="326"/>
                    <a:pt x="239" y="463"/>
                  </a:cubicBezTo>
                  <a:cubicBezTo>
                    <a:pt x="245" y="476"/>
                    <a:pt x="260" y="482"/>
                    <a:pt x="275" y="482"/>
                  </a:cubicBezTo>
                  <a:cubicBezTo>
                    <a:pt x="286" y="482"/>
                    <a:pt x="297" y="479"/>
                    <a:pt x="307" y="474"/>
                  </a:cubicBezTo>
                  <a:cubicBezTo>
                    <a:pt x="330" y="463"/>
                    <a:pt x="341" y="428"/>
                    <a:pt x="330" y="406"/>
                  </a:cubicBezTo>
                  <a:cubicBezTo>
                    <a:pt x="250" y="281"/>
                    <a:pt x="182" y="155"/>
                    <a:pt x="114" y="31"/>
                  </a:cubicBezTo>
                  <a:cubicBezTo>
                    <a:pt x="100" y="9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5"/>
          <p:cNvSpPr/>
          <p:nvPr/>
        </p:nvSpPr>
        <p:spPr>
          <a:xfrm>
            <a:off x="8818372" y="1289963"/>
            <a:ext cx="490700" cy="297427"/>
          </a:xfrm>
          <a:custGeom>
            <a:avLst/>
            <a:gdLst/>
            <a:ahLst/>
            <a:cxnLst/>
            <a:rect l="l" t="t" r="r" b="b"/>
            <a:pathLst>
              <a:path w="5301" h="3213" extrusionOk="0">
                <a:moveTo>
                  <a:pt x="4688" y="0"/>
                </a:moveTo>
                <a:cubicBezTo>
                  <a:pt x="3960" y="0"/>
                  <a:pt x="1852" y="678"/>
                  <a:pt x="1035" y="1393"/>
                </a:cubicBezTo>
                <a:cubicBezTo>
                  <a:pt x="125" y="2200"/>
                  <a:pt x="1" y="3030"/>
                  <a:pt x="183" y="3109"/>
                </a:cubicBezTo>
                <a:cubicBezTo>
                  <a:pt x="376" y="3200"/>
                  <a:pt x="1081" y="3212"/>
                  <a:pt x="1081" y="3212"/>
                </a:cubicBezTo>
                <a:cubicBezTo>
                  <a:pt x="1081" y="3212"/>
                  <a:pt x="2764" y="3109"/>
                  <a:pt x="3754" y="1779"/>
                </a:cubicBezTo>
                <a:cubicBezTo>
                  <a:pt x="4743" y="460"/>
                  <a:pt x="5301" y="221"/>
                  <a:pt x="4879" y="28"/>
                </a:cubicBezTo>
                <a:cubicBezTo>
                  <a:pt x="4836" y="9"/>
                  <a:pt x="4771" y="0"/>
                  <a:pt x="468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5"/>
          <p:cNvGrpSpPr/>
          <p:nvPr/>
        </p:nvGrpSpPr>
        <p:grpSpPr>
          <a:xfrm rot="-1092176">
            <a:off x="6814690" y="4246747"/>
            <a:ext cx="4196305" cy="1165876"/>
            <a:chOff x="6046175" y="516525"/>
            <a:chExt cx="7070425" cy="1964404"/>
          </a:xfrm>
        </p:grpSpPr>
        <p:sp>
          <p:nvSpPr>
            <p:cNvPr id="353" name="Google Shape;353;p5"/>
            <p:cNvSpPr/>
            <p:nvPr/>
          </p:nvSpPr>
          <p:spPr>
            <a:xfrm>
              <a:off x="6046175" y="516525"/>
              <a:ext cx="7070425" cy="1964404"/>
            </a:xfrm>
            <a:custGeom>
              <a:avLst/>
              <a:gdLst/>
              <a:ahLst/>
              <a:cxnLst/>
              <a:rect l="l" t="t" r="r" b="b"/>
              <a:pathLst>
                <a:path w="15844" h="4402" extrusionOk="0">
                  <a:moveTo>
                    <a:pt x="11521" y="1"/>
                  </a:moveTo>
                  <a:lnTo>
                    <a:pt x="1" y="1161"/>
                  </a:lnTo>
                  <a:lnTo>
                    <a:pt x="1" y="4401"/>
                  </a:lnTo>
                  <a:lnTo>
                    <a:pt x="15843" y="4401"/>
                  </a:lnTo>
                  <a:lnTo>
                    <a:pt x="15843" y="262"/>
                  </a:lnTo>
                  <a:lnTo>
                    <a:pt x="11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6046175" y="1816010"/>
              <a:ext cx="7070425" cy="215986"/>
            </a:xfrm>
            <a:custGeom>
              <a:avLst/>
              <a:gdLst/>
              <a:ahLst/>
              <a:cxnLst/>
              <a:rect l="l" t="t" r="r" b="b"/>
              <a:pathLst>
                <a:path w="15844" h="484" extrusionOk="0">
                  <a:moveTo>
                    <a:pt x="14793" y="1"/>
                  </a:moveTo>
                  <a:cubicBezTo>
                    <a:pt x="13854" y="1"/>
                    <a:pt x="12912" y="46"/>
                    <a:pt x="11976" y="79"/>
                  </a:cubicBezTo>
                  <a:cubicBezTo>
                    <a:pt x="11531" y="94"/>
                    <a:pt x="11086" y="99"/>
                    <a:pt x="10642" y="99"/>
                  </a:cubicBezTo>
                  <a:cubicBezTo>
                    <a:pt x="9704" y="99"/>
                    <a:pt x="8768" y="76"/>
                    <a:pt x="7826" y="68"/>
                  </a:cubicBezTo>
                  <a:cubicBezTo>
                    <a:pt x="7748" y="68"/>
                    <a:pt x="7671" y="67"/>
                    <a:pt x="7594" y="67"/>
                  </a:cubicBezTo>
                  <a:cubicBezTo>
                    <a:pt x="5370" y="67"/>
                    <a:pt x="3154" y="336"/>
                    <a:pt x="939" y="336"/>
                  </a:cubicBezTo>
                  <a:cubicBezTo>
                    <a:pt x="626" y="336"/>
                    <a:pt x="314" y="331"/>
                    <a:pt x="1" y="319"/>
                  </a:cubicBezTo>
                  <a:lnTo>
                    <a:pt x="1" y="466"/>
                  </a:lnTo>
                  <a:cubicBezTo>
                    <a:pt x="315" y="478"/>
                    <a:pt x="630" y="484"/>
                    <a:pt x="945" y="484"/>
                  </a:cubicBezTo>
                  <a:cubicBezTo>
                    <a:pt x="3158" y="484"/>
                    <a:pt x="5372" y="215"/>
                    <a:pt x="7594" y="215"/>
                  </a:cubicBezTo>
                  <a:cubicBezTo>
                    <a:pt x="7671" y="215"/>
                    <a:pt x="7748" y="215"/>
                    <a:pt x="7826" y="216"/>
                  </a:cubicBezTo>
                  <a:cubicBezTo>
                    <a:pt x="8745" y="224"/>
                    <a:pt x="9665" y="247"/>
                    <a:pt x="10585" y="247"/>
                  </a:cubicBezTo>
                  <a:cubicBezTo>
                    <a:pt x="11019" y="247"/>
                    <a:pt x="11452" y="242"/>
                    <a:pt x="11885" y="228"/>
                  </a:cubicBezTo>
                  <a:cubicBezTo>
                    <a:pt x="12850" y="194"/>
                    <a:pt x="13814" y="149"/>
                    <a:pt x="14778" y="149"/>
                  </a:cubicBezTo>
                  <a:cubicBezTo>
                    <a:pt x="15133" y="149"/>
                    <a:pt x="15488" y="155"/>
                    <a:pt x="15843" y="170"/>
                  </a:cubicBezTo>
                  <a:lnTo>
                    <a:pt x="15843" y="23"/>
                  </a:lnTo>
                  <a:cubicBezTo>
                    <a:pt x="15494" y="7"/>
                    <a:pt x="15144" y="1"/>
                    <a:pt x="14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6046175" y="1557630"/>
              <a:ext cx="7070425" cy="278908"/>
            </a:xfrm>
            <a:custGeom>
              <a:avLst/>
              <a:gdLst/>
              <a:ahLst/>
              <a:cxnLst/>
              <a:rect l="l" t="t" r="r" b="b"/>
              <a:pathLst>
                <a:path w="15844" h="625" extrusionOk="0">
                  <a:moveTo>
                    <a:pt x="13383" y="1"/>
                  </a:moveTo>
                  <a:cubicBezTo>
                    <a:pt x="11565" y="1"/>
                    <a:pt x="9746" y="124"/>
                    <a:pt x="7928" y="226"/>
                  </a:cubicBezTo>
                  <a:cubicBezTo>
                    <a:pt x="6552" y="306"/>
                    <a:pt x="5187" y="363"/>
                    <a:pt x="3810" y="363"/>
                  </a:cubicBezTo>
                  <a:cubicBezTo>
                    <a:pt x="3411" y="363"/>
                    <a:pt x="3012" y="359"/>
                    <a:pt x="2613" y="359"/>
                  </a:cubicBezTo>
                  <a:cubicBezTo>
                    <a:pt x="1739" y="359"/>
                    <a:pt x="867" y="375"/>
                    <a:pt x="1" y="476"/>
                  </a:cubicBezTo>
                  <a:lnTo>
                    <a:pt x="1" y="625"/>
                  </a:lnTo>
                  <a:cubicBezTo>
                    <a:pt x="862" y="523"/>
                    <a:pt x="1728" y="507"/>
                    <a:pt x="2596" y="507"/>
                  </a:cubicBezTo>
                  <a:cubicBezTo>
                    <a:pt x="3000" y="507"/>
                    <a:pt x="3405" y="511"/>
                    <a:pt x="3810" y="511"/>
                  </a:cubicBezTo>
                  <a:cubicBezTo>
                    <a:pt x="5187" y="511"/>
                    <a:pt x="6552" y="453"/>
                    <a:pt x="7928" y="374"/>
                  </a:cubicBezTo>
                  <a:cubicBezTo>
                    <a:pt x="9745" y="272"/>
                    <a:pt x="11562" y="149"/>
                    <a:pt x="13379" y="149"/>
                  </a:cubicBezTo>
                  <a:cubicBezTo>
                    <a:pt x="14200" y="149"/>
                    <a:pt x="15022" y="174"/>
                    <a:pt x="15843" y="238"/>
                  </a:cubicBezTo>
                  <a:lnTo>
                    <a:pt x="15843" y="90"/>
                  </a:lnTo>
                  <a:cubicBezTo>
                    <a:pt x="15023" y="26"/>
                    <a:pt x="14203" y="1"/>
                    <a:pt x="13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12370008" y="668697"/>
              <a:ext cx="548891" cy="390917"/>
            </a:xfrm>
            <a:custGeom>
              <a:avLst/>
              <a:gdLst/>
              <a:ahLst/>
              <a:cxnLst/>
              <a:rect l="l" t="t" r="r" b="b"/>
              <a:pathLst>
                <a:path w="1230" h="876" extrusionOk="0">
                  <a:moveTo>
                    <a:pt x="1" y="1"/>
                  </a:moveTo>
                  <a:cubicBezTo>
                    <a:pt x="1" y="1"/>
                    <a:pt x="353" y="421"/>
                    <a:pt x="615" y="615"/>
                  </a:cubicBezTo>
                  <a:cubicBezTo>
                    <a:pt x="888" y="797"/>
                    <a:pt x="1229" y="876"/>
                    <a:pt x="1229" y="876"/>
                  </a:cubicBezTo>
                  <a:cubicBezTo>
                    <a:pt x="1229" y="876"/>
                    <a:pt x="888" y="239"/>
                    <a:pt x="444" y="1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11832275" y="719570"/>
              <a:ext cx="614043" cy="284709"/>
            </a:xfrm>
            <a:custGeom>
              <a:avLst/>
              <a:gdLst/>
              <a:ahLst/>
              <a:cxnLst/>
              <a:rect l="l" t="t" r="r" b="b"/>
              <a:pathLst>
                <a:path w="1376" h="638" extrusionOk="0">
                  <a:moveTo>
                    <a:pt x="0" y="0"/>
                  </a:moveTo>
                  <a:cubicBezTo>
                    <a:pt x="0" y="0"/>
                    <a:pt x="80" y="114"/>
                    <a:pt x="534" y="319"/>
                  </a:cubicBezTo>
                  <a:cubicBezTo>
                    <a:pt x="1001" y="535"/>
                    <a:pt x="1376" y="637"/>
                    <a:pt x="1376" y="637"/>
                  </a:cubicBezTo>
                  <a:cubicBezTo>
                    <a:pt x="1376" y="637"/>
                    <a:pt x="1262" y="421"/>
                    <a:pt x="842" y="239"/>
                  </a:cubicBezTo>
                  <a:cubicBezTo>
                    <a:pt x="433" y="5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12080837" y="1128782"/>
              <a:ext cx="721144" cy="225358"/>
            </a:xfrm>
            <a:custGeom>
              <a:avLst/>
              <a:gdLst/>
              <a:ahLst/>
              <a:cxnLst/>
              <a:rect l="l" t="t" r="r" b="b"/>
              <a:pathLst>
                <a:path w="1616" h="505" extrusionOk="0">
                  <a:moveTo>
                    <a:pt x="250" y="0"/>
                  </a:moveTo>
                  <a:cubicBezTo>
                    <a:pt x="86" y="0"/>
                    <a:pt x="0" y="16"/>
                    <a:pt x="0" y="16"/>
                  </a:cubicBezTo>
                  <a:cubicBezTo>
                    <a:pt x="0" y="16"/>
                    <a:pt x="35" y="130"/>
                    <a:pt x="649" y="312"/>
                  </a:cubicBezTo>
                  <a:cubicBezTo>
                    <a:pt x="1263" y="494"/>
                    <a:pt x="1615" y="505"/>
                    <a:pt x="1615" y="505"/>
                  </a:cubicBezTo>
                  <a:lnTo>
                    <a:pt x="1377" y="323"/>
                  </a:lnTo>
                  <a:lnTo>
                    <a:pt x="1365" y="323"/>
                  </a:lnTo>
                  <a:cubicBezTo>
                    <a:pt x="1331" y="300"/>
                    <a:pt x="1127" y="107"/>
                    <a:pt x="876" y="62"/>
                  </a:cubicBezTo>
                  <a:cubicBezTo>
                    <a:pt x="607" y="13"/>
                    <a:pt x="39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10689870" y="1003832"/>
              <a:ext cx="523454" cy="456963"/>
            </a:xfrm>
            <a:custGeom>
              <a:avLst/>
              <a:gdLst/>
              <a:ahLst/>
              <a:cxnLst/>
              <a:rect l="l" t="t" r="r" b="b"/>
              <a:pathLst>
                <a:path w="1173" h="1024" extrusionOk="0">
                  <a:moveTo>
                    <a:pt x="1173" y="0"/>
                  </a:moveTo>
                  <a:lnTo>
                    <a:pt x="1173" y="0"/>
                  </a:lnTo>
                  <a:cubicBezTo>
                    <a:pt x="1173" y="0"/>
                    <a:pt x="570" y="273"/>
                    <a:pt x="319" y="546"/>
                  </a:cubicBezTo>
                  <a:cubicBezTo>
                    <a:pt x="69" y="819"/>
                    <a:pt x="1" y="1024"/>
                    <a:pt x="1" y="1024"/>
                  </a:cubicBezTo>
                  <a:lnTo>
                    <a:pt x="319" y="921"/>
                  </a:lnTo>
                  <a:cubicBezTo>
                    <a:pt x="319" y="921"/>
                    <a:pt x="695" y="728"/>
                    <a:pt x="911" y="466"/>
                  </a:cubicBezTo>
                  <a:cubicBezTo>
                    <a:pt x="1115" y="193"/>
                    <a:pt x="1173" y="0"/>
                    <a:pt x="1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10360536" y="1089958"/>
              <a:ext cx="421262" cy="421709"/>
            </a:xfrm>
            <a:custGeom>
              <a:avLst/>
              <a:gdLst/>
              <a:ahLst/>
              <a:cxnLst/>
              <a:rect l="l" t="t" r="r" b="b"/>
              <a:pathLst>
                <a:path w="944" h="945" extrusionOk="0">
                  <a:moveTo>
                    <a:pt x="944" y="0"/>
                  </a:moveTo>
                  <a:cubicBezTo>
                    <a:pt x="943" y="0"/>
                    <a:pt x="432" y="182"/>
                    <a:pt x="250" y="444"/>
                  </a:cubicBezTo>
                  <a:cubicBezTo>
                    <a:pt x="68" y="705"/>
                    <a:pt x="0" y="945"/>
                    <a:pt x="0" y="945"/>
                  </a:cubicBezTo>
                  <a:lnTo>
                    <a:pt x="250" y="831"/>
                  </a:lnTo>
                  <a:cubicBezTo>
                    <a:pt x="250" y="831"/>
                    <a:pt x="501" y="637"/>
                    <a:pt x="637" y="444"/>
                  </a:cubicBezTo>
                  <a:cubicBezTo>
                    <a:pt x="784" y="240"/>
                    <a:pt x="944" y="0"/>
                    <a:pt x="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10517617" y="902086"/>
              <a:ext cx="527917" cy="107101"/>
            </a:xfrm>
            <a:custGeom>
              <a:avLst/>
              <a:gdLst/>
              <a:ahLst/>
              <a:cxnLst/>
              <a:rect l="l" t="t" r="r" b="b"/>
              <a:pathLst>
                <a:path w="1183" h="240" extrusionOk="0">
                  <a:moveTo>
                    <a:pt x="1137" y="1"/>
                  </a:moveTo>
                  <a:cubicBezTo>
                    <a:pt x="984" y="1"/>
                    <a:pt x="482" y="9"/>
                    <a:pt x="262" y="115"/>
                  </a:cubicBezTo>
                  <a:lnTo>
                    <a:pt x="0" y="239"/>
                  </a:lnTo>
                  <a:lnTo>
                    <a:pt x="387" y="228"/>
                  </a:lnTo>
                  <a:cubicBezTo>
                    <a:pt x="387" y="228"/>
                    <a:pt x="614" y="217"/>
                    <a:pt x="819" y="148"/>
                  </a:cubicBezTo>
                  <a:cubicBezTo>
                    <a:pt x="1024" y="69"/>
                    <a:pt x="1183" y="1"/>
                    <a:pt x="1183" y="1"/>
                  </a:cubicBezTo>
                  <a:cubicBezTo>
                    <a:pt x="1183" y="1"/>
                    <a:pt x="1166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8746444" y="1291218"/>
              <a:ext cx="772017" cy="170915"/>
            </a:xfrm>
            <a:custGeom>
              <a:avLst/>
              <a:gdLst/>
              <a:ahLst/>
              <a:cxnLst/>
              <a:rect l="l" t="t" r="r" b="b"/>
              <a:pathLst>
                <a:path w="1730" h="383" extrusionOk="0">
                  <a:moveTo>
                    <a:pt x="789" y="1"/>
                  </a:moveTo>
                  <a:cubicBezTo>
                    <a:pt x="708" y="1"/>
                    <a:pt x="626" y="9"/>
                    <a:pt x="546" y="27"/>
                  </a:cubicBezTo>
                  <a:lnTo>
                    <a:pt x="0" y="141"/>
                  </a:lnTo>
                  <a:cubicBezTo>
                    <a:pt x="0" y="141"/>
                    <a:pt x="384" y="383"/>
                    <a:pt x="780" y="383"/>
                  </a:cubicBezTo>
                  <a:cubicBezTo>
                    <a:pt x="804" y="383"/>
                    <a:pt x="829" y="382"/>
                    <a:pt x="853" y="380"/>
                  </a:cubicBezTo>
                  <a:cubicBezTo>
                    <a:pt x="1285" y="357"/>
                    <a:pt x="1729" y="266"/>
                    <a:pt x="1729" y="266"/>
                  </a:cubicBezTo>
                  <a:cubicBezTo>
                    <a:pt x="1729" y="266"/>
                    <a:pt x="1265" y="1"/>
                    <a:pt x="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8111874" y="1376898"/>
              <a:ext cx="655099" cy="137000"/>
            </a:xfrm>
            <a:custGeom>
              <a:avLst/>
              <a:gdLst/>
              <a:ahLst/>
              <a:cxnLst/>
              <a:rect l="l" t="t" r="r" b="b"/>
              <a:pathLst>
                <a:path w="1468" h="307" extrusionOk="0">
                  <a:moveTo>
                    <a:pt x="344" y="1"/>
                  </a:moveTo>
                  <a:cubicBezTo>
                    <a:pt x="122" y="1"/>
                    <a:pt x="0" y="6"/>
                    <a:pt x="0" y="6"/>
                  </a:cubicBezTo>
                  <a:lnTo>
                    <a:pt x="319" y="188"/>
                  </a:lnTo>
                  <a:cubicBezTo>
                    <a:pt x="319" y="188"/>
                    <a:pt x="667" y="307"/>
                    <a:pt x="1001" y="307"/>
                  </a:cubicBezTo>
                  <a:cubicBezTo>
                    <a:pt x="1040" y="307"/>
                    <a:pt x="1078" y="305"/>
                    <a:pt x="1115" y="302"/>
                  </a:cubicBezTo>
                  <a:lnTo>
                    <a:pt x="1468" y="267"/>
                  </a:lnTo>
                  <a:cubicBezTo>
                    <a:pt x="1468" y="267"/>
                    <a:pt x="1240" y="6"/>
                    <a:pt x="751" y="6"/>
                  </a:cubicBezTo>
                  <a:cubicBezTo>
                    <a:pt x="592" y="2"/>
                    <a:pt x="455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8036011" y="1123874"/>
              <a:ext cx="629662" cy="121381"/>
            </a:xfrm>
            <a:custGeom>
              <a:avLst/>
              <a:gdLst/>
              <a:ahLst/>
              <a:cxnLst/>
              <a:rect l="l" t="t" r="r" b="b"/>
              <a:pathLst>
                <a:path w="1411" h="272" extrusionOk="0">
                  <a:moveTo>
                    <a:pt x="233" y="0"/>
                  </a:moveTo>
                  <a:cubicBezTo>
                    <a:pt x="51" y="0"/>
                    <a:pt x="0" y="15"/>
                    <a:pt x="0" y="15"/>
                  </a:cubicBezTo>
                  <a:cubicBezTo>
                    <a:pt x="0" y="15"/>
                    <a:pt x="352" y="197"/>
                    <a:pt x="739" y="243"/>
                  </a:cubicBezTo>
                  <a:cubicBezTo>
                    <a:pt x="938" y="265"/>
                    <a:pt x="1106" y="271"/>
                    <a:pt x="1224" y="271"/>
                  </a:cubicBezTo>
                  <a:cubicBezTo>
                    <a:pt x="1342" y="271"/>
                    <a:pt x="1410" y="265"/>
                    <a:pt x="1410" y="265"/>
                  </a:cubicBezTo>
                  <a:cubicBezTo>
                    <a:pt x="1410" y="265"/>
                    <a:pt x="1126" y="38"/>
                    <a:pt x="614" y="15"/>
                  </a:cubicBezTo>
                  <a:cubicBezTo>
                    <a:pt x="448" y="4"/>
                    <a:pt x="32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6609345" y="1130567"/>
              <a:ext cx="645281" cy="330227"/>
            </a:xfrm>
            <a:custGeom>
              <a:avLst/>
              <a:gdLst/>
              <a:ahLst/>
              <a:cxnLst/>
              <a:rect l="l" t="t" r="r" b="b"/>
              <a:pathLst>
                <a:path w="1446" h="740" extrusionOk="0">
                  <a:moveTo>
                    <a:pt x="1446" y="0"/>
                  </a:moveTo>
                  <a:lnTo>
                    <a:pt x="1446" y="0"/>
                  </a:lnTo>
                  <a:cubicBezTo>
                    <a:pt x="1446" y="0"/>
                    <a:pt x="581" y="182"/>
                    <a:pt x="331" y="387"/>
                  </a:cubicBezTo>
                  <a:cubicBezTo>
                    <a:pt x="81" y="592"/>
                    <a:pt x="1" y="740"/>
                    <a:pt x="1" y="740"/>
                  </a:cubicBezTo>
                  <a:lnTo>
                    <a:pt x="456" y="581"/>
                  </a:lnTo>
                  <a:cubicBezTo>
                    <a:pt x="456" y="581"/>
                    <a:pt x="718" y="490"/>
                    <a:pt x="945" y="387"/>
                  </a:cubicBezTo>
                  <a:cubicBezTo>
                    <a:pt x="1355" y="194"/>
                    <a:pt x="1446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6046175" y="1186349"/>
              <a:ext cx="619845" cy="406536"/>
            </a:xfrm>
            <a:custGeom>
              <a:avLst/>
              <a:gdLst/>
              <a:ahLst/>
              <a:cxnLst/>
              <a:rect l="l" t="t" r="r" b="b"/>
              <a:pathLst>
                <a:path w="1389" h="911" extrusionOk="0">
                  <a:moveTo>
                    <a:pt x="1388" y="1"/>
                  </a:moveTo>
                  <a:lnTo>
                    <a:pt x="1388" y="1"/>
                  </a:lnTo>
                  <a:cubicBezTo>
                    <a:pt x="1388" y="1"/>
                    <a:pt x="694" y="274"/>
                    <a:pt x="399" y="456"/>
                  </a:cubicBezTo>
                  <a:cubicBezTo>
                    <a:pt x="251" y="547"/>
                    <a:pt x="103" y="660"/>
                    <a:pt x="1" y="751"/>
                  </a:cubicBezTo>
                  <a:lnTo>
                    <a:pt x="1" y="911"/>
                  </a:lnTo>
                  <a:cubicBezTo>
                    <a:pt x="171" y="899"/>
                    <a:pt x="444" y="842"/>
                    <a:pt x="740" y="580"/>
                  </a:cubicBezTo>
                  <a:cubicBezTo>
                    <a:pt x="1195" y="160"/>
                    <a:pt x="1388" y="1"/>
                    <a:pt x="1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5"/>
          <p:cNvSpPr/>
          <p:nvPr/>
        </p:nvSpPr>
        <p:spPr>
          <a:xfrm rot="-5400000">
            <a:off x="-313806" y="677527"/>
            <a:ext cx="630886" cy="354614"/>
          </a:xfrm>
          <a:custGeom>
            <a:avLst/>
            <a:gdLst/>
            <a:ahLst/>
            <a:cxnLst/>
            <a:rect l="l" t="t" r="r" b="b"/>
            <a:pathLst>
              <a:path w="6684" h="3757" extrusionOk="0">
                <a:moveTo>
                  <a:pt x="1081" y="1"/>
                </a:moveTo>
                <a:cubicBezTo>
                  <a:pt x="589" y="1"/>
                  <a:pt x="236" y="96"/>
                  <a:pt x="172" y="326"/>
                </a:cubicBezTo>
                <a:cubicBezTo>
                  <a:pt x="1" y="985"/>
                  <a:pt x="1741" y="2464"/>
                  <a:pt x="3584" y="3158"/>
                </a:cubicBezTo>
                <a:cubicBezTo>
                  <a:pt x="4689" y="3584"/>
                  <a:pt x="5624" y="3756"/>
                  <a:pt x="6157" y="3756"/>
                </a:cubicBezTo>
                <a:cubicBezTo>
                  <a:pt x="6507" y="3756"/>
                  <a:pt x="6683" y="3682"/>
                  <a:pt x="6620" y="3556"/>
                </a:cubicBezTo>
                <a:cubicBezTo>
                  <a:pt x="6461" y="3237"/>
                  <a:pt x="6006" y="2509"/>
                  <a:pt x="6006" y="2509"/>
                </a:cubicBezTo>
                <a:cubicBezTo>
                  <a:pt x="6006" y="2509"/>
                  <a:pt x="5608" y="1338"/>
                  <a:pt x="4232" y="724"/>
                </a:cubicBezTo>
                <a:cubicBezTo>
                  <a:pt x="3335" y="320"/>
                  <a:pt x="1978" y="1"/>
                  <a:pt x="10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"/>
          <p:cNvSpPr/>
          <p:nvPr/>
        </p:nvSpPr>
        <p:spPr>
          <a:xfrm rot="-4253878">
            <a:off x="-368734" y="2462974"/>
            <a:ext cx="740730" cy="159325"/>
          </a:xfrm>
          <a:custGeom>
            <a:avLst/>
            <a:gdLst/>
            <a:ahLst/>
            <a:cxnLst/>
            <a:rect l="l" t="t" r="r" b="b"/>
            <a:pathLst>
              <a:path w="7848" h="1688" extrusionOk="0">
                <a:moveTo>
                  <a:pt x="3829" y="1"/>
                </a:moveTo>
                <a:cubicBezTo>
                  <a:pt x="3441" y="1"/>
                  <a:pt x="3088" y="48"/>
                  <a:pt x="2810" y="166"/>
                </a:cubicBezTo>
                <a:cubicBezTo>
                  <a:pt x="1377" y="769"/>
                  <a:pt x="0" y="1349"/>
                  <a:pt x="945" y="1406"/>
                </a:cubicBezTo>
                <a:cubicBezTo>
                  <a:pt x="1679" y="1450"/>
                  <a:pt x="4567" y="1688"/>
                  <a:pt x="6171" y="1688"/>
                </a:cubicBezTo>
                <a:cubicBezTo>
                  <a:pt x="6655" y="1688"/>
                  <a:pt x="7022" y="1666"/>
                  <a:pt x="7177" y="1611"/>
                </a:cubicBezTo>
                <a:cubicBezTo>
                  <a:pt x="7848" y="1372"/>
                  <a:pt x="7620" y="803"/>
                  <a:pt x="7620" y="803"/>
                </a:cubicBezTo>
                <a:cubicBezTo>
                  <a:pt x="7620" y="803"/>
                  <a:pt x="5427" y="1"/>
                  <a:pt x="3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5"/>
          <p:cNvGrpSpPr/>
          <p:nvPr/>
        </p:nvGrpSpPr>
        <p:grpSpPr>
          <a:xfrm rot="5400000">
            <a:off x="-219399" y="1397711"/>
            <a:ext cx="630845" cy="400008"/>
            <a:chOff x="3655213" y="4107473"/>
            <a:chExt cx="1811210" cy="1148458"/>
          </a:xfrm>
        </p:grpSpPr>
        <p:sp>
          <p:nvSpPr>
            <p:cNvPr id="370" name="Google Shape;370;p5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 rot="-5400000">
            <a:off x="-1011305" y="5268720"/>
            <a:ext cx="3112971" cy="1783731"/>
            <a:chOff x="10287875" y="865650"/>
            <a:chExt cx="2107488" cy="1207590"/>
          </a:xfrm>
        </p:grpSpPr>
        <p:sp>
          <p:nvSpPr>
            <p:cNvPr id="375" name="Google Shape;375;p5"/>
            <p:cNvSpPr/>
            <p:nvPr/>
          </p:nvSpPr>
          <p:spPr>
            <a:xfrm>
              <a:off x="10287875" y="865650"/>
              <a:ext cx="2107488" cy="1207590"/>
            </a:xfrm>
            <a:custGeom>
              <a:avLst/>
              <a:gdLst/>
              <a:ahLst/>
              <a:cxnLst/>
              <a:rect l="l" t="t" r="r" b="b"/>
              <a:pathLst>
                <a:path w="15185" h="8701" extrusionOk="0">
                  <a:moveTo>
                    <a:pt x="15127" y="0"/>
                  </a:moveTo>
                  <a:lnTo>
                    <a:pt x="14240" y="35"/>
                  </a:lnTo>
                  <a:lnTo>
                    <a:pt x="14035" y="46"/>
                  </a:lnTo>
                  <a:lnTo>
                    <a:pt x="13330" y="68"/>
                  </a:lnTo>
                  <a:lnTo>
                    <a:pt x="13251" y="80"/>
                  </a:lnTo>
                  <a:lnTo>
                    <a:pt x="12523" y="103"/>
                  </a:lnTo>
                  <a:lnTo>
                    <a:pt x="12261" y="114"/>
                  </a:lnTo>
                  <a:lnTo>
                    <a:pt x="7097" y="330"/>
                  </a:lnTo>
                  <a:lnTo>
                    <a:pt x="7018" y="330"/>
                  </a:lnTo>
                  <a:lnTo>
                    <a:pt x="6165" y="364"/>
                  </a:lnTo>
                  <a:lnTo>
                    <a:pt x="5995" y="364"/>
                  </a:lnTo>
                  <a:lnTo>
                    <a:pt x="1" y="614"/>
                  </a:lnTo>
                  <a:cubicBezTo>
                    <a:pt x="1" y="614"/>
                    <a:pt x="1127" y="2286"/>
                    <a:pt x="1127" y="2730"/>
                  </a:cubicBezTo>
                  <a:cubicBezTo>
                    <a:pt x="1127" y="3185"/>
                    <a:pt x="615" y="3128"/>
                    <a:pt x="1127" y="3901"/>
                  </a:cubicBezTo>
                  <a:cubicBezTo>
                    <a:pt x="1627" y="4686"/>
                    <a:pt x="1900" y="4629"/>
                    <a:pt x="2070" y="5300"/>
                  </a:cubicBezTo>
                  <a:cubicBezTo>
                    <a:pt x="2241" y="5971"/>
                    <a:pt x="2753" y="8292"/>
                    <a:pt x="2753" y="8292"/>
                  </a:cubicBezTo>
                  <a:lnTo>
                    <a:pt x="2958" y="8302"/>
                  </a:lnTo>
                  <a:lnTo>
                    <a:pt x="3390" y="8337"/>
                  </a:lnTo>
                  <a:lnTo>
                    <a:pt x="3845" y="8371"/>
                  </a:lnTo>
                  <a:lnTo>
                    <a:pt x="4061" y="8383"/>
                  </a:lnTo>
                  <a:lnTo>
                    <a:pt x="7029" y="8587"/>
                  </a:lnTo>
                  <a:lnTo>
                    <a:pt x="7439" y="8621"/>
                  </a:lnTo>
                  <a:lnTo>
                    <a:pt x="7916" y="8655"/>
                  </a:lnTo>
                  <a:lnTo>
                    <a:pt x="8348" y="8689"/>
                  </a:lnTo>
                  <a:lnTo>
                    <a:pt x="8621" y="8701"/>
                  </a:lnTo>
                  <a:lnTo>
                    <a:pt x="8803" y="8689"/>
                  </a:lnTo>
                  <a:lnTo>
                    <a:pt x="9316" y="8633"/>
                  </a:lnTo>
                  <a:lnTo>
                    <a:pt x="12614" y="8292"/>
                  </a:lnTo>
                  <a:cubicBezTo>
                    <a:pt x="12614" y="8292"/>
                    <a:pt x="12738" y="8143"/>
                    <a:pt x="12932" y="7916"/>
                  </a:cubicBezTo>
                  <a:cubicBezTo>
                    <a:pt x="12966" y="7859"/>
                    <a:pt x="13011" y="7802"/>
                    <a:pt x="13057" y="7746"/>
                  </a:cubicBezTo>
                  <a:cubicBezTo>
                    <a:pt x="13603" y="7040"/>
                    <a:pt x="14479" y="5789"/>
                    <a:pt x="14513" y="5027"/>
                  </a:cubicBezTo>
                  <a:cubicBezTo>
                    <a:pt x="14570" y="3901"/>
                    <a:pt x="13899" y="3742"/>
                    <a:pt x="14513" y="2957"/>
                  </a:cubicBezTo>
                  <a:cubicBezTo>
                    <a:pt x="15127" y="2173"/>
                    <a:pt x="15070" y="1342"/>
                    <a:pt x="15127" y="978"/>
                  </a:cubicBezTo>
                  <a:cubicBezTo>
                    <a:pt x="15184" y="614"/>
                    <a:pt x="15127" y="0"/>
                    <a:pt x="15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10537278" y="1001385"/>
              <a:ext cx="115471" cy="328371"/>
            </a:xfrm>
            <a:custGeom>
              <a:avLst/>
              <a:gdLst/>
              <a:ahLst/>
              <a:cxnLst/>
              <a:rect l="l" t="t" r="r" b="b"/>
              <a:pathLst>
                <a:path w="832" h="2366" extrusionOk="0">
                  <a:moveTo>
                    <a:pt x="0" y="0"/>
                  </a:moveTo>
                  <a:cubicBezTo>
                    <a:pt x="1" y="0"/>
                    <a:pt x="103" y="1865"/>
                    <a:pt x="217" y="2366"/>
                  </a:cubicBezTo>
                  <a:cubicBezTo>
                    <a:pt x="217" y="2366"/>
                    <a:pt x="831" y="15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0668295" y="1066061"/>
              <a:ext cx="53850" cy="337948"/>
            </a:xfrm>
            <a:custGeom>
              <a:avLst/>
              <a:gdLst/>
              <a:ahLst/>
              <a:cxnLst/>
              <a:rect l="l" t="t" r="r" b="b"/>
              <a:pathLst>
                <a:path w="388" h="2435" extrusionOk="0">
                  <a:moveTo>
                    <a:pt x="24" y="1"/>
                  </a:moveTo>
                  <a:cubicBezTo>
                    <a:pt x="24" y="1"/>
                    <a:pt x="1" y="1"/>
                    <a:pt x="24" y="979"/>
                  </a:cubicBezTo>
                  <a:cubicBezTo>
                    <a:pt x="57" y="1957"/>
                    <a:pt x="365" y="2435"/>
                    <a:pt x="365" y="2435"/>
                  </a:cubicBezTo>
                  <a:cubicBezTo>
                    <a:pt x="365" y="2435"/>
                    <a:pt x="388" y="1149"/>
                    <a:pt x="365" y="717"/>
                  </a:cubicBezTo>
                  <a:cubicBezTo>
                    <a:pt x="330" y="285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10785155" y="980845"/>
              <a:ext cx="69533" cy="369591"/>
            </a:xfrm>
            <a:custGeom>
              <a:avLst/>
              <a:gdLst/>
              <a:ahLst/>
              <a:cxnLst/>
              <a:rect l="l" t="t" r="r" b="b"/>
              <a:pathLst>
                <a:path w="501" h="2663" extrusionOk="0">
                  <a:moveTo>
                    <a:pt x="137" y="1"/>
                  </a:moveTo>
                  <a:cubicBezTo>
                    <a:pt x="137" y="1"/>
                    <a:pt x="1" y="1376"/>
                    <a:pt x="137" y="2013"/>
                  </a:cubicBezTo>
                  <a:lnTo>
                    <a:pt x="273" y="2662"/>
                  </a:lnTo>
                  <a:cubicBezTo>
                    <a:pt x="273" y="2662"/>
                    <a:pt x="501" y="1376"/>
                    <a:pt x="466" y="956"/>
                  </a:cubicBezTo>
                  <a:cubicBezTo>
                    <a:pt x="444" y="535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10982373" y="1329620"/>
              <a:ext cx="80774" cy="394850"/>
            </a:xfrm>
            <a:custGeom>
              <a:avLst/>
              <a:gdLst/>
              <a:ahLst/>
              <a:cxnLst/>
              <a:rect l="l" t="t" r="r" b="b"/>
              <a:pathLst>
                <a:path w="582" h="2845" extrusionOk="0">
                  <a:moveTo>
                    <a:pt x="308" y="1"/>
                  </a:moveTo>
                  <a:lnTo>
                    <a:pt x="137" y="399"/>
                  </a:lnTo>
                  <a:cubicBezTo>
                    <a:pt x="137" y="399"/>
                    <a:pt x="1" y="1173"/>
                    <a:pt x="137" y="1820"/>
                  </a:cubicBezTo>
                  <a:cubicBezTo>
                    <a:pt x="274" y="2457"/>
                    <a:pt x="445" y="2844"/>
                    <a:pt x="445" y="2844"/>
                  </a:cubicBezTo>
                  <a:cubicBezTo>
                    <a:pt x="445" y="2844"/>
                    <a:pt x="581" y="2310"/>
                    <a:pt x="524" y="1616"/>
                  </a:cubicBezTo>
                  <a:cubicBezTo>
                    <a:pt x="467" y="922"/>
                    <a:pt x="308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11097707" y="1350300"/>
              <a:ext cx="82162" cy="460913"/>
            </a:xfrm>
            <a:custGeom>
              <a:avLst/>
              <a:gdLst/>
              <a:ahLst/>
              <a:cxnLst/>
              <a:rect l="l" t="t" r="r" b="b"/>
              <a:pathLst>
                <a:path w="592" h="3321" extrusionOk="0">
                  <a:moveTo>
                    <a:pt x="307" y="0"/>
                  </a:moveTo>
                  <a:lnTo>
                    <a:pt x="228" y="250"/>
                  </a:lnTo>
                  <a:cubicBezTo>
                    <a:pt x="228" y="250"/>
                    <a:pt x="0" y="1001"/>
                    <a:pt x="34" y="1479"/>
                  </a:cubicBezTo>
                  <a:cubicBezTo>
                    <a:pt x="57" y="1944"/>
                    <a:pt x="455" y="3321"/>
                    <a:pt x="455" y="3321"/>
                  </a:cubicBezTo>
                  <a:cubicBezTo>
                    <a:pt x="455" y="3321"/>
                    <a:pt x="592" y="1740"/>
                    <a:pt x="592" y="1274"/>
                  </a:cubicBezTo>
                  <a:cubicBezTo>
                    <a:pt x="592" y="807"/>
                    <a:pt x="30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11230250" y="1388189"/>
              <a:ext cx="64814" cy="423024"/>
            </a:xfrm>
            <a:custGeom>
              <a:avLst/>
              <a:gdLst/>
              <a:ahLst/>
              <a:cxnLst/>
              <a:rect l="l" t="t" r="r" b="b"/>
              <a:pathLst>
                <a:path w="467" h="3048" extrusionOk="0">
                  <a:moveTo>
                    <a:pt x="274" y="0"/>
                  </a:moveTo>
                  <a:cubicBezTo>
                    <a:pt x="274" y="0"/>
                    <a:pt x="1" y="671"/>
                    <a:pt x="160" y="1388"/>
                  </a:cubicBezTo>
                  <a:cubicBezTo>
                    <a:pt x="330" y="2093"/>
                    <a:pt x="467" y="3048"/>
                    <a:pt x="467" y="3048"/>
                  </a:cubicBezTo>
                  <a:lnTo>
                    <a:pt x="467" y="807"/>
                  </a:lnTo>
                  <a:cubicBezTo>
                    <a:pt x="467" y="170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11119774" y="916030"/>
              <a:ext cx="23733" cy="64953"/>
            </a:xfrm>
            <a:custGeom>
              <a:avLst/>
              <a:gdLst/>
              <a:ahLst/>
              <a:cxnLst/>
              <a:rect l="l" t="t" r="r" b="b"/>
              <a:pathLst>
                <a:path w="171" h="468" extrusionOk="0">
                  <a:moveTo>
                    <a:pt x="1" y="1"/>
                  </a:moveTo>
                  <a:cubicBezTo>
                    <a:pt x="80" y="274"/>
                    <a:pt x="137" y="468"/>
                    <a:pt x="137" y="468"/>
                  </a:cubicBezTo>
                  <a:cubicBezTo>
                    <a:pt x="137" y="468"/>
                    <a:pt x="148" y="274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11261894" y="911450"/>
              <a:ext cx="11103" cy="69533"/>
            </a:xfrm>
            <a:custGeom>
              <a:avLst/>
              <a:gdLst/>
              <a:ahLst/>
              <a:cxnLst/>
              <a:rect l="l" t="t" r="r" b="b"/>
              <a:pathLst>
                <a:path w="80" h="501" extrusionOk="0">
                  <a:moveTo>
                    <a:pt x="0" y="0"/>
                  </a:moveTo>
                  <a:cubicBezTo>
                    <a:pt x="57" y="296"/>
                    <a:pt x="79" y="501"/>
                    <a:pt x="79" y="50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11384999" y="1066061"/>
              <a:ext cx="72725" cy="426355"/>
            </a:xfrm>
            <a:custGeom>
              <a:avLst/>
              <a:gdLst/>
              <a:ahLst/>
              <a:cxnLst/>
              <a:rect l="l" t="t" r="r" b="b"/>
              <a:pathLst>
                <a:path w="524" h="3072" extrusionOk="0">
                  <a:moveTo>
                    <a:pt x="273" y="1"/>
                  </a:moveTo>
                  <a:cubicBezTo>
                    <a:pt x="273" y="1"/>
                    <a:pt x="0" y="820"/>
                    <a:pt x="79" y="1457"/>
                  </a:cubicBezTo>
                  <a:cubicBezTo>
                    <a:pt x="170" y="2094"/>
                    <a:pt x="478" y="3072"/>
                    <a:pt x="478" y="3072"/>
                  </a:cubicBezTo>
                  <a:cubicBezTo>
                    <a:pt x="478" y="3072"/>
                    <a:pt x="421" y="2071"/>
                    <a:pt x="478" y="1217"/>
                  </a:cubicBezTo>
                  <a:cubicBezTo>
                    <a:pt x="523" y="365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11500194" y="1066061"/>
              <a:ext cx="93265" cy="481593"/>
            </a:xfrm>
            <a:custGeom>
              <a:avLst/>
              <a:gdLst/>
              <a:ahLst/>
              <a:cxnLst/>
              <a:rect l="l" t="t" r="r" b="b"/>
              <a:pathLst>
                <a:path w="672" h="3470" extrusionOk="0">
                  <a:moveTo>
                    <a:pt x="273" y="1"/>
                  </a:moveTo>
                  <a:lnTo>
                    <a:pt x="273" y="421"/>
                  </a:lnTo>
                  <a:cubicBezTo>
                    <a:pt x="273" y="421"/>
                    <a:pt x="0" y="1343"/>
                    <a:pt x="91" y="1900"/>
                  </a:cubicBezTo>
                  <a:cubicBezTo>
                    <a:pt x="171" y="2457"/>
                    <a:pt x="455" y="3469"/>
                    <a:pt x="455" y="3469"/>
                  </a:cubicBezTo>
                  <a:cubicBezTo>
                    <a:pt x="455" y="3469"/>
                    <a:pt x="672" y="2150"/>
                    <a:pt x="614" y="1536"/>
                  </a:cubicBezTo>
                  <a:cubicBezTo>
                    <a:pt x="569" y="922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11632737" y="1102423"/>
              <a:ext cx="85354" cy="389993"/>
            </a:xfrm>
            <a:custGeom>
              <a:avLst/>
              <a:gdLst/>
              <a:ahLst/>
              <a:cxnLst/>
              <a:rect l="l" t="t" r="r" b="b"/>
              <a:pathLst>
                <a:path w="615" h="2810" extrusionOk="0">
                  <a:moveTo>
                    <a:pt x="364" y="0"/>
                  </a:moveTo>
                  <a:cubicBezTo>
                    <a:pt x="364" y="0"/>
                    <a:pt x="0" y="751"/>
                    <a:pt x="23" y="1274"/>
                  </a:cubicBezTo>
                  <a:cubicBezTo>
                    <a:pt x="58" y="1809"/>
                    <a:pt x="364" y="2810"/>
                    <a:pt x="364" y="2810"/>
                  </a:cubicBezTo>
                  <a:cubicBezTo>
                    <a:pt x="364" y="2810"/>
                    <a:pt x="615" y="1479"/>
                    <a:pt x="581" y="955"/>
                  </a:cubicBezTo>
                  <a:cubicBezTo>
                    <a:pt x="558" y="444"/>
                    <a:pt x="364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1263420" y="1912116"/>
              <a:ext cx="60095" cy="150029"/>
            </a:xfrm>
            <a:custGeom>
              <a:avLst/>
              <a:gdLst/>
              <a:ahLst/>
              <a:cxnLst/>
              <a:rect l="l" t="t" r="r" b="b"/>
              <a:pathLst>
                <a:path w="433" h="1081" extrusionOk="0">
                  <a:moveTo>
                    <a:pt x="205" y="1"/>
                  </a:moveTo>
                  <a:cubicBezTo>
                    <a:pt x="205" y="1"/>
                    <a:pt x="35" y="524"/>
                    <a:pt x="0" y="1047"/>
                  </a:cubicBezTo>
                  <a:lnTo>
                    <a:pt x="410" y="1081"/>
                  </a:lnTo>
                  <a:cubicBezTo>
                    <a:pt x="432" y="330"/>
                    <a:pt x="205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1386526" y="1912116"/>
              <a:ext cx="60095" cy="159606"/>
            </a:xfrm>
            <a:custGeom>
              <a:avLst/>
              <a:gdLst/>
              <a:ahLst/>
              <a:cxnLst/>
              <a:rect l="l" t="t" r="r" b="b"/>
              <a:pathLst>
                <a:path w="433" h="1150" extrusionOk="0">
                  <a:moveTo>
                    <a:pt x="149" y="1"/>
                  </a:moveTo>
                  <a:lnTo>
                    <a:pt x="149" y="421"/>
                  </a:lnTo>
                  <a:cubicBezTo>
                    <a:pt x="149" y="421"/>
                    <a:pt x="58" y="740"/>
                    <a:pt x="0" y="1115"/>
                  </a:cubicBezTo>
                  <a:lnTo>
                    <a:pt x="432" y="1149"/>
                  </a:lnTo>
                  <a:cubicBezTo>
                    <a:pt x="331" y="592"/>
                    <a:pt x="149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11509631" y="1946952"/>
              <a:ext cx="71198" cy="124770"/>
            </a:xfrm>
            <a:custGeom>
              <a:avLst/>
              <a:gdLst/>
              <a:ahLst/>
              <a:cxnLst/>
              <a:rect l="l" t="t" r="r" b="b"/>
              <a:pathLst>
                <a:path w="513" h="899" extrusionOk="0">
                  <a:moveTo>
                    <a:pt x="308" y="0"/>
                  </a:moveTo>
                  <a:cubicBezTo>
                    <a:pt x="308" y="0"/>
                    <a:pt x="91" y="443"/>
                    <a:pt x="0" y="898"/>
                  </a:cubicBezTo>
                  <a:lnTo>
                    <a:pt x="513" y="842"/>
                  </a:lnTo>
                  <a:cubicBezTo>
                    <a:pt x="467" y="375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1787486" y="1470213"/>
              <a:ext cx="96457" cy="490891"/>
            </a:xfrm>
            <a:custGeom>
              <a:avLst/>
              <a:gdLst/>
              <a:ahLst/>
              <a:cxnLst/>
              <a:rect l="l" t="t" r="r" b="b"/>
              <a:pathLst>
                <a:path w="695" h="3537" extrusionOk="0">
                  <a:moveTo>
                    <a:pt x="308" y="0"/>
                  </a:moveTo>
                  <a:cubicBezTo>
                    <a:pt x="308" y="0"/>
                    <a:pt x="0" y="1035"/>
                    <a:pt x="136" y="1831"/>
                  </a:cubicBezTo>
                  <a:cubicBezTo>
                    <a:pt x="285" y="2616"/>
                    <a:pt x="455" y="3537"/>
                    <a:pt x="455" y="3537"/>
                  </a:cubicBezTo>
                  <a:cubicBezTo>
                    <a:pt x="455" y="3537"/>
                    <a:pt x="694" y="2422"/>
                    <a:pt x="614" y="1331"/>
                  </a:cubicBezTo>
                  <a:cubicBezTo>
                    <a:pt x="535" y="251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1926275" y="1403872"/>
              <a:ext cx="66479" cy="480066"/>
            </a:xfrm>
            <a:custGeom>
              <a:avLst/>
              <a:gdLst/>
              <a:ahLst/>
              <a:cxnLst/>
              <a:rect l="l" t="t" r="r" b="b"/>
              <a:pathLst>
                <a:path w="479" h="3459" extrusionOk="0">
                  <a:moveTo>
                    <a:pt x="251" y="1"/>
                  </a:moveTo>
                  <a:cubicBezTo>
                    <a:pt x="251" y="1"/>
                    <a:pt x="1" y="1399"/>
                    <a:pt x="1" y="1900"/>
                  </a:cubicBezTo>
                  <a:cubicBezTo>
                    <a:pt x="1" y="2400"/>
                    <a:pt x="251" y="3458"/>
                    <a:pt x="251" y="3458"/>
                  </a:cubicBezTo>
                  <a:cubicBezTo>
                    <a:pt x="251" y="3458"/>
                    <a:pt x="422" y="2787"/>
                    <a:pt x="456" y="1922"/>
                  </a:cubicBezTo>
                  <a:cubicBezTo>
                    <a:pt x="479" y="1058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12051046" y="1492281"/>
              <a:ext cx="85354" cy="472016"/>
            </a:xfrm>
            <a:custGeom>
              <a:avLst/>
              <a:gdLst/>
              <a:ahLst/>
              <a:cxnLst/>
              <a:rect l="l" t="t" r="r" b="b"/>
              <a:pathLst>
                <a:path w="615" h="3401" extrusionOk="0">
                  <a:moveTo>
                    <a:pt x="251" y="1"/>
                  </a:moveTo>
                  <a:cubicBezTo>
                    <a:pt x="251" y="1"/>
                    <a:pt x="1" y="979"/>
                    <a:pt x="57" y="1399"/>
                  </a:cubicBezTo>
                  <a:cubicBezTo>
                    <a:pt x="92" y="1707"/>
                    <a:pt x="183" y="2809"/>
                    <a:pt x="228" y="3401"/>
                  </a:cubicBezTo>
                  <a:cubicBezTo>
                    <a:pt x="262" y="3344"/>
                    <a:pt x="307" y="3287"/>
                    <a:pt x="353" y="3231"/>
                  </a:cubicBezTo>
                  <a:cubicBezTo>
                    <a:pt x="456" y="2605"/>
                    <a:pt x="615" y="1593"/>
                    <a:pt x="558" y="1092"/>
                  </a:cubicBezTo>
                  <a:cubicBezTo>
                    <a:pt x="478" y="342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11989424" y="879806"/>
              <a:ext cx="87020" cy="355296"/>
            </a:xfrm>
            <a:custGeom>
              <a:avLst/>
              <a:gdLst/>
              <a:ahLst/>
              <a:cxnLst/>
              <a:rect l="l" t="t" r="r" b="b"/>
              <a:pathLst>
                <a:path w="627" h="2560" extrusionOk="0">
                  <a:moveTo>
                    <a:pt x="263" y="1"/>
                  </a:moveTo>
                  <a:lnTo>
                    <a:pt x="1" y="12"/>
                  </a:lnTo>
                  <a:lnTo>
                    <a:pt x="1" y="1343"/>
                  </a:lnTo>
                  <a:cubicBezTo>
                    <a:pt x="1" y="1798"/>
                    <a:pt x="308" y="2559"/>
                    <a:pt x="308" y="2559"/>
                  </a:cubicBezTo>
                  <a:cubicBezTo>
                    <a:pt x="308" y="2559"/>
                    <a:pt x="627" y="1468"/>
                    <a:pt x="490" y="729"/>
                  </a:cubicBezTo>
                  <a:cubicBezTo>
                    <a:pt x="433" y="444"/>
                    <a:pt x="354" y="194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12112529" y="875088"/>
              <a:ext cx="74390" cy="393879"/>
            </a:xfrm>
            <a:custGeom>
              <a:avLst/>
              <a:gdLst/>
              <a:ahLst/>
              <a:cxnLst/>
              <a:rect l="l" t="t" r="r" b="b"/>
              <a:pathLst>
                <a:path w="536" h="2838" extrusionOk="0">
                  <a:moveTo>
                    <a:pt x="183" y="0"/>
                  </a:moveTo>
                  <a:lnTo>
                    <a:pt x="104" y="12"/>
                  </a:lnTo>
                  <a:lnTo>
                    <a:pt x="81" y="376"/>
                  </a:lnTo>
                  <a:cubicBezTo>
                    <a:pt x="81" y="376"/>
                    <a:pt x="1" y="1274"/>
                    <a:pt x="1" y="1604"/>
                  </a:cubicBezTo>
                  <a:cubicBezTo>
                    <a:pt x="1" y="1932"/>
                    <a:pt x="180" y="2837"/>
                    <a:pt x="194" y="2837"/>
                  </a:cubicBezTo>
                  <a:cubicBezTo>
                    <a:pt x="194" y="2837"/>
                    <a:pt x="195" y="2836"/>
                    <a:pt x="195" y="2833"/>
                  </a:cubicBezTo>
                  <a:cubicBezTo>
                    <a:pt x="195" y="2753"/>
                    <a:pt x="536" y="1638"/>
                    <a:pt x="445" y="1160"/>
                  </a:cubicBezTo>
                  <a:cubicBezTo>
                    <a:pt x="388" y="842"/>
                    <a:pt x="263" y="319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12213567" y="870369"/>
              <a:ext cx="77582" cy="320460"/>
            </a:xfrm>
            <a:custGeom>
              <a:avLst/>
              <a:gdLst/>
              <a:ahLst/>
              <a:cxnLst/>
              <a:rect l="l" t="t" r="r" b="b"/>
              <a:pathLst>
                <a:path w="559" h="2309" extrusionOk="0">
                  <a:moveTo>
                    <a:pt x="365" y="1"/>
                  </a:moveTo>
                  <a:lnTo>
                    <a:pt x="160" y="12"/>
                  </a:lnTo>
                  <a:cubicBezTo>
                    <a:pt x="81" y="262"/>
                    <a:pt x="1" y="615"/>
                    <a:pt x="24" y="888"/>
                  </a:cubicBezTo>
                  <a:cubicBezTo>
                    <a:pt x="81" y="1365"/>
                    <a:pt x="274" y="2309"/>
                    <a:pt x="274" y="2309"/>
                  </a:cubicBezTo>
                  <a:cubicBezTo>
                    <a:pt x="274" y="2309"/>
                    <a:pt x="559" y="797"/>
                    <a:pt x="478" y="444"/>
                  </a:cubicBezTo>
                  <a:cubicBezTo>
                    <a:pt x="445" y="284"/>
                    <a:pt x="399" y="137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"/>
          <p:cNvSpPr txBox="1">
            <a:spLocks noGrp="1"/>
          </p:cNvSpPr>
          <p:nvPr>
            <p:ph type="body" idx="1"/>
          </p:nvPr>
        </p:nvSpPr>
        <p:spPr>
          <a:xfrm>
            <a:off x="720000" y="1620550"/>
            <a:ext cx="4294800" cy="29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7"/>
          <p:cNvSpPr txBox="1">
            <a:spLocks noGrp="1"/>
          </p:cNvSpPr>
          <p:nvPr>
            <p:ph type="title"/>
          </p:nvPr>
        </p:nvSpPr>
        <p:spPr>
          <a:xfrm>
            <a:off x="720000" y="444877"/>
            <a:ext cx="4294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9" name="Google Shape;529;p7"/>
          <p:cNvGrpSpPr/>
          <p:nvPr/>
        </p:nvGrpSpPr>
        <p:grpSpPr>
          <a:xfrm rot="10800000" flipH="1">
            <a:off x="6577428" y="-269497"/>
            <a:ext cx="2981735" cy="2114680"/>
            <a:chOff x="5635625" y="3651264"/>
            <a:chExt cx="1846161" cy="1309318"/>
          </a:xfrm>
        </p:grpSpPr>
        <p:sp>
          <p:nvSpPr>
            <p:cNvPr id="530" name="Google Shape;530;p7"/>
            <p:cNvSpPr/>
            <p:nvPr/>
          </p:nvSpPr>
          <p:spPr>
            <a:xfrm>
              <a:off x="5635625" y="3651264"/>
              <a:ext cx="1846161" cy="1309318"/>
            </a:xfrm>
            <a:custGeom>
              <a:avLst/>
              <a:gdLst/>
              <a:ahLst/>
              <a:cxnLst/>
              <a:rect l="l" t="t" r="r" b="b"/>
              <a:pathLst>
                <a:path w="15991" h="11341" extrusionOk="0">
                  <a:moveTo>
                    <a:pt x="14569" y="1"/>
                  </a:moveTo>
                  <a:cubicBezTo>
                    <a:pt x="14569" y="1"/>
                    <a:pt x="13557" y="501"/>
                    <a:pt x="13022" y="627"/>
                  </a:cubicBezTo>
                  <a:cubicBezTo>
                    <a:pt x="12476" y="751"/>
                    <a:pt x="11589" y="751"/>
                    <a:pt x="10838" y="1468"/>
                  </a:cubicBezTo>
                  <a:cubicBezTo>
                    <a:pt x="10088" y="2184"/>
                    <a:pt x="10042" y="1889"/>
                    <a:pt x="9246" y="2389"/>
                  </a:cubicBezTo>
                  <a:cubicBezTo>
                    <a:pt x="8450" y="2890"/>
                    <a:pt x="8166" y="3094"/>
                    <a:pt x="7404" y="3766"/>
                  </a:cubicBezTo>
                  <a:cubicBezTo>
                    <a:pt x="6653" y="4436"/>
                    <a:pt x="6233" y="4107"/>
                    <a:pt x="5732" y="4607"/>
                  </a:cubicBezTo>
                  <a:cubicBezTo>
                    <a:pt x="5232" y="5108"/>
                    <a:pt x="5186" y="5232"/>
                    <a:pt x="4265" y="6154"/>
                  </a:cubicBezTo>
                  <a:cubicBezTo>
                    <a:pt x="3981" y="6438"/>
                    <a:pt x="3821" y="6597"/>
                    <a:pt x="3696" y="6688"/>
                  </a:cubicBezTo>
                  <a:cubicBezTo>
                    <a:pt x="3423" y="6916"/>
                    <a:pt x="3321" y="6847"/>
                    <a:pt x="2422" y="7291"/>
                  </a:cubicBezTo>
                  <a:cubicBezTo>
                    <a:pt x="1126" y="7916"/>
                    <a:pt x="1762" y="8247"/>
                    <a:pt x="1342" y="8793"/>
                  </a:cubicBezTo>
                  <a:cubicBezTo>
                    <a:pt x="1092" y="9122"/>
                    <a:pt x="966" y="9339"/>
                    <a:pt x="864" y="9612"/>
                  </a:cubicBezTo>
                  <a:cubicBezTo>
                    <a:pt x="796" y="9794"/>
                    <a:pt x="728" y="9986"/>
                    <a:pt x="625" y="10259"/>
                  </a:cubicBezTo>
                  <a:cubicBezTo>
                    <a:pt x="375" y="10931"/>
                    <a:pt x="0" y="11260"/>
                    <a:pt x="0" y="11260"/>
                  </a:cubicBezTo>
                  <a:lnTo>
                    <a:pt x="4310" y="11283"/>
                  </a:lnTo>
                  <a:lnTo>
                    <a:pt x="5414" y="11295"/>
                  </a:lnTo>
                  <a:lnTo>
                    <a:pt x="7267" y="11306"/>
                  </a:lnTo>
                  <a:lnTo>
                    <a:pt x="8689" y="11318"/>
                  </a:lnTo>
                  <a:lnTo>
                    <a:pt x="14649" y="11340"/>
                  </a:lnTo>
                  <a:cubicBezTo>
                    <a:pt x="14649" y="11340"/>
                    <a:pt x="14649" y="11283"/>
                    <a:pt x="14660" y="11192"/>
                  </a:cubicBezTo>
                  <a:cubicBezTo>
                    <a:pt x="14671" y="10987"/>
                    <a:pt x="14705" y="10612"/>
                    <a:pt x="14751" y="10214"/>
                  </a:cubicBezTo>
                  <a:cubicBezTo>
                    <a:pt x="14808" y="9703"/>
                    <a:pt x="14887" y="9145"/>
                    <a:pt x="14978" y="8872"/>
                  </a:cubicBezTo>
                  <a:cubicBezTo>
                    <a:pt x="15013" y="8781"/>
                    <a:pt x="15046" y="8667"/>
                    <a:pt x="15058" y="8542"/>
                  </a:cubicBezTo>
                  <a:cubicBezTo>
                    <a:pt x="15115" y="8189"/>
                    <a:pt x="15126" y="7746"/>
                    <a:pt x="15160" y="7337"/>
                  </a:cubicBezTo>
                  <a:cubicBezTo>
                    <a:pt x="15183" y="7018"/>
                    <a:pt x="15228" y="6723"/>
                    <a:pt x="15319" y="6529"/>
                  </a:cubicBezTo>
                  <a:cubicBezTo>
                    <a:pt x="15569" y="6029"/>
                    <a:pt x="15991" y="4312"/>
                    <a:pt x="15991" y="4312"/>
                  </a:cubicBezTo>
                  <a:lnTo>
                    <a:pt x="145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6133212" y="4717439"/>
              <a:ext cx="505671" cy="240482"/>
            </a:xfrm>
            <a:custGeom>
              <a:avLst/>
              <a:gdLst/>
              <a:ahLst/>
              <a:cxnLst/>
              <a:rect l="l" t="t" r="r" b="b"/>
              <a:pathLst>
                <a:path w="4380" h="2083" extrusionOk="0">
                  <a:moveTo>
                    <a:pt x="2514" y="0"/>
                  </a:moveTo>
                  <a:cubicBezTo>
                    <a:pt x="2408" y="0"/>
                    <a:pt x="2307" y="4"/>
                    <a:pt x="2218" y="13"/>
                  </a:cubicBezTo>
                  <a:cubicBezTo>
                    <a:pt x="1843" y="58"/>
                    <a:pt x="1592" y="308"/>
                    <a:pt x="1126" y="478"/>
                  </a:cubicBezTo>
                  <a:cubicBezTo>
                    <a:pt x="672" y="649"/>
                    <a:pt x="626" y="729"/>
                    <a:pt x="250" y="1525"/>
                  </a:cubicBezTo>
                  <a:cubicBezTo>
                    <a:pt x="137" y="1764"/>
                    <a:pt x="57" y="1934"/>
                    <a:pt x="0" y="2048"/>
                  </a:cubicBezTo>
                  <a:lnTo>
                    <a:pt x="1104" y="2060"/>
                  </a:lnTo>
                  <a:lnTo>
                    <a:pt x="2957" y="2071"/>
                  </a:lnTo>
                  <a:lnTo>
                    <a:pt x="4379" y="2083"/>
                  </a:lnTo>
                  <a:cubicBezTo>
                    <a:pt x="4345" y="1992"/>
                    <a:pt x="4311" y="1901"/>
                    <a:pt x="4311" y="1775"/>
                  </a:cubicBezTo>
                  <a:cubicBezTo>
                    <a:pt x="4311" y="1275"/>
                    <a:pt x="4061" y="1400"/>
                    <a:pt x="3765" y="933"/>
                  </a:cubicBezTo>
                  <a:cubicBezTo>
                    <a:pt x="3469" y="478"/>
                    <a:pt x="3685" y="274"/>
                    <a:pt x="3435" y="149"/>
                  </a:cubicBezTo>
                  <a:cubicBezTo>
                    <a:pt x="3244" y="45"/>
                    <a:pt x="2854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6260552" y="4863713"/>
              <a:ext cx="214160" cy="92822"/>
            </a:xfrm>
            <a:custGeom>
              <a:avLst/>
              <a:gdLst/>
              <a:ahLst/>
              <a:cxnLst/>
              <a:rect l="l" t="t" r="r" b="b"/>
              <a:pathLst>
                <a:path w="1855" h="804" extrusionOk="0">
                  <a:moveTo>
                    <a:pt x="809" y="0"/>
                  </a:moveTo>
                  <a:cubicBezTo>
                    <a:pt x="576" y="0"/>
                    <a:pt x="592" y="147"/>
                    <a:pt x="410" y="258"/>
                  </a:cubicBezTo>
                  <a:cubicBezTo>
                    <a:pt x="285" y="326"/>
                    <a:pt x="114" y="588"/>
                    <a:pt x="1" y="793"/>
                  </a:cubicBezTo>
                  <a:lnTo>
                    <a:pt x="1854" y="804"/>
                  </a:lnTo>
                  <a:cubicBezTo>
                    <a:pt x="1843" y="758"/>
                    <a:pt x="1831" y="725"/>
                    <a:pt x="1831" y="679"/>
                  </a:cubicBezTo>
                  <a:cubicBezTo>
                    <a:pt x="1786" y="462"/>
                    <a:pt x="1740" y="338"/>
                    <a:pt x="1536" y="133"/>
                  </a:cubicBezTo>
                  <a:cubicBezTo>
                    <a:pt x="1428" y="30"/>
                    <a:pt x="1353" y="11"/>
                    <a:pt x="1265" y="11"/>
                  </a:cubicBezTo>
                  <a:cubicBezTo>
                    <a:pt x="1209" y="11"/>
                    <a:pt x="1148" y="19"/>
                    <a:pt x="1068" y="19"/>
                  </a:cubicBezTo>
                  <a:cubicBezTo>
                    <a:pt x="1023" y="19"/>
                    <a:pt x="971" y="16"/>
                    <a:pt x="911" y="8"/>
                  </a:cubicBezTo>
                  <a:cubicBezTo>
                    <a:pt x="872" y="2"/>
                    <a:pt x="839" y="0"/>
                    <a:pt x="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6684597" y="4435396"/>
              <a:ext cx="443213" cy="441481"/>
            </a:xfrm>
            <a:custGeom>
              <a:avLst/>
              <a:gdLst/>
              <a:ahLst/>
              <a:cxnLst/>
              <a:rect l="l" t="t" r="r" b="b"/>
              <a:pathLst>
                <a:path w="3839" h="3824" extrusionOk="0">
                  <a:moveTo>
                    <a:pt x="2506" y="0"/>
                  </a:moveTo>
                  <a:cubicBezTo>
                    <a:pt x="2462" y="0"/>
                    <a:pt x="2419" y="11"/>
                    <a:pt x="2378" y="33"/>
                  </a:cubicBezTo>
                  <a:cubicBezTo>
                    <a:pt x="2378" y="33"/>
                    <a:pt x="1" y="1455"/>
                    <a:pt x="81" y="2001"/>
                  </a:cubicBezTo>
                  <a:cubicBezTo>
                    <a:pt x="160" y="2547"/>
                    <a:pt x="206" y="2626"/>
                    <a:pt x="456" y="2921"/>
                  </a:cubicBezTo>
                  <a:cubicBezTo>
                    <a:pt x="706" y="3217"/>
                    <a:pt x="1127" y="3672"/>
                    <a:pt x="1752" y="3763"/>
                  </a:cubicBezTo>
                  <a:cubicBezTo>
                    <a:pt x="2065" y="3803"/>
                    <a:pt x="2358" y="3823"/>
                    <a:pt x="2610" y="3823"/>
                  </a:cubicBezTo>
                  <a:cubicBezTo>
                    <a:pt x="2862" y="3823"/>
                    <a:pt x="3072" y="3803"/>
                    <a:pt x="3220" y="3763"/>
                  </a:cubicBezTo>
                  <a:cubicBezTo>
                    <a:pt x="3516" y="3672"/>
                    <a:pt x="3675" y="2717"/>
                    <a:pt x="3766" y="2125"/>
                  </a:cubicBezTo>
                  <a:cubicBezTo>
                    <a:pt x="3839" y="1589"/>
                    <a:pt x="3056" y="0"/>
                    <a:pt x="2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852692" y="4540109"/>
              <a:ext cx="198459" cy="252489"/>
            </a:xfrm>
            <a:custGeom>
              <a:avLst/>
              <a:gdLst/>
              <a:ahLst/>
              <a:cxnLst/>
              <a:rect l="l" t="t" r="r" b="b"/>
              <a:pathLst>
                <a:path w="1719" h="2187" extrusionOk="0">
                  <a:moveTo>
                    <a:pt x="969" y="1"/>
                  </a:moveTo>
                  <a:cubicBezTo>
                    <a:pt x="640" y="1"/>
                    <a:pt x="398" y="248"/>
                    <a:pt x="296" y="377"/>
                  </a:cubicBezTo>
                  <a:cubicBezTo>
                    <a:pt x="172" y="548"/>
                    <a:pt x="1" y="1014"/>
                    <a:pt x="251" y="1298"/>
                  </a:cubicBezTo>
                  <a:cubicBezTo>
                    <a:pt x="506" y="1586"/>
                    <a:pt x="750" y="2187"/>
                    <a:pt x="1067" y="2187"/>
                  </a:cubicBezTo>
                  <a:cubicBezTo>
                    <a:pt x="1075" y="2187"/>
                    <a:pt x="1084" y="2186"/>
                    <a:pt x="1092" y="2185"/>
                  </a:cubicBezTo>
                  <a:cubicBezTo>
                    <a:pt x="1434" y="2140"/>
                    <a:pt x="1434" y="1810"/>
                    <a:pt x="1468" y="1469"/>
                  </a:cubicBezTo>
                  <a:cubicBezTo>
                    <a:pt x="1514" y="1139"/>
                    <a:pt x="1718" y="672"/>
                    <a:pt x="1638" y="593"/>
                  </a:cubicBezTo>
                  <a:cubicBezTo>
                    <a:pt x="1638" y="593"/>
                    <a:pt x="1684" y="217"/>
                    <a:pt x="1218" y="47"/>
                  </a:cubicBezTo>
                  <a:cubicBezTo>
                    <a:pt x="1131" y="15"/>
                    <a:pt x="1048" y="1"/>
                    <a:pt x="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6331438" y="4129224"/>
              <a:ext cx="449216" cy="427165"/>
            </a:xfrm>
            <a:custGeom>
              <a:avLst/>
              <a:gdLst/>
              <a:ahLst/>
              <a:cxnLst/>
              <a:rect l="l" t="t" r="r" b="b"/>
              <a:pathLst>
                <a:path w="3891" h="3700" extrusionOk="0">
                  <a:moveTo>
                    <a:pt x="2033" y="0"/>
                  </a:moveTo>
                  <a:cubicBezTo>
                    <a:pt x="1731" y="0"/>
                    <a:pt x="1488" y="37"/>
                    <a:pt x="1422" y="137"/>
                  </a:cubicBezTo>
                  <a:cubicBezTo>
                    <a:pt x="1422" y="137"/>
                    <a:pt x="797" y="1092"/>
                    <a:pt x="501" y="1684"/>
                  </a:cubicBezTo>
                  <a:cubicBezTo>
                    <a:pt x="206" y="2264"/>
                    <a:pt x="1" y="2730"/>
                    <a:pt x="206" y="3060"/>
                  </a:cubicBezTo>
                  <a:cubicBezTo>
                    <a:pt x="421" y="3402"/>
                    <a:pt x="751" y="3481"/>
                    <a:pt x="1047" y="3606"/>
                  </a:cubicBezTo>
                  <a:cubicBezTo>
                    <a:pt x="1195" y="3669"/>
                    <a:pt x="1371" y="3700"/>
                    <a:pt x="1538" y="3700"/>
                  </a:cubicBezTo>
                  <a:cubicBezTo>
                    <a:pt x="1704" y="3700"/>
                    <a:pt x="1860" y="3669"/>
                    <a:pt x="1968" y="3606"/>
                  </a:cubicBezTo>
                  <a:cubicBezTo>
                    <a:pt x="2173" y="3481"/>
                    <a:pt x="3219" y="2765"/>
                    <a:pt x="3436" y="2434"/>
                  </a:cubicBezTo>
                  <a:cubicBezTo>
                    <a:pt x="3640" y="2105"/>
                    <a:pt x="3890" y="1638"/>
                    <a:pt x="3845" y="1183"/>
                  </a:cubicBezTo>
                  <a:cubicBezTo>
                    <a:pt x="3810" y="718"/>
                    <a:pt x="3890" y="296"/>
                    <a:pt x="3436" y="172"/>
                  </a:cubicBezTo>
                  <a:cubicBezTo>
                    <a:pt x="3148" y="94"/>
                    <a:pt x="2516" y="0"/>
                    <a:pt x="20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6408905" y="4263954"/>
              <a:ext cx="187953" cy="183335"/>
            </a:xfrm>
            <a:custGeom>
              <a:avLst/>
              <a:gdLst/>
              <a:ahLst/>
              <a:cxnLst/>
              <a:rect l="l" t="t" r="r" b="b"/>
              <a:pathLst>
                <a:path w="1628" h="1588" extrusionOk="0">
                  <a:moveTo>
                    <a:pt x="880" y="0"/>
                  </a:moveTo>
                  <a:cubicBezTo>
                    <a:pt x="830" y="0"/>
                    <a:pt x="786" y="16"/>
                    <a:pt x="751" y="51"/>
                  </a:cubicBezTo>
                  <a:cubicBezTo>
                    <a:pt x="751" y="51"/>
                    <a:pt x="331" y="642"/>
                    <a:pt x="331" y="847"/>
                  </a:cubicBezTo>
                  <a:cubicBezTo>
                    <a:pt x="331" y="1063"/>
                    <a:pt x="0" y="1472"/>
                    <a:pt x="296" y="1563"/>
                  </a:cubicBezTo>
                  <a:cubicBezTo>
                    <a:pt x="354" y="1579"/>
                    <a:pt x="419" y="1587"/>
                    <a:pt x="488" y="1587"/>
                  </a:cubicBezTo>
                  <a:cubicBezTo>
                    <a:pt x="758" y="1587"/>
                    <a:pt x="1081" y="1467"/>
                    <a:pt x="1218" y="1267"/>
                  </a:cubicBezTo>
                  <a:cubicBezTo>
                    <a:pt x="1377" y="1017"/>
                    <a:pt x="1627" y="676"/>
                    <a:pt x="1468" y="426"/>
                  </a:cubicBezTo>
                  <a:cubicBezTo>
                    <a:pt x="1332" y="227"/>
                    <a:pt x="1068" y="0"/>
                    <a:pt x="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7234829" y="4498200"/>
              <a:ext cx="151124" cy="445175"/>
            </a:xfrm>
            <a:custGeom>
              <a:avLst/>
              <a:gdLst/>
              <a:ahLst/>
              <a:cxnLst/>
              <a:rect l="l" t="t" r="r" b="b"/>
              <a:pathLst>
                <a:path w="1309" h="3856" extrusionOk="0">
                  <a:moveTo>
                    <a:pt x="1308" y="1"/>
                  </a:moveTo>
                  <a:lnTo>
                    <a:pt x="1308" y="1"/>
                  </a:lnTo>
                  <a:cubicBezTo>
                    <a:pt x="865" y="160"/>
                    <a:pt x="239" y="444"/>
                    <a:pt x="216" y="740"/>
                  </a:cubicBezTo>
                  <a:cubicBezTo>
                    <a:pt x="171" y="1206"/>
                    <a:pt x="1" y="1411"/>
                    <a:pt x="46" y="2127"/>
                  </a:cubicBezTo>
                  <a:cubicBezTo>
                    <a:pt x="69" y="2571"/>
                    <a:pt x="444" y="3333"/>
                    <a:pt x="808" y="3856"/>
                  </a:cubicBezTo>
                  <a:cubicBezTo>
                    <a:pt x="819" y="3651"/>
                    <a:pt x="853" y="3276"/>
                    <a:pt x="899" y="2878"/>
                  </a:cubicBezTo>
                  <a:cubicBezTo>
                    <a:pt x="956" y="2367"/>
                    <a:pt x="1035" y="1809"/>
                    <a:pt x="1126" y="1536"/>
                  </a:cubicBezTo>
                  <a:cubicBezTo>
                    <a:pt x="1161" y="1445"/>
                    <a:pt x="1194" y="1331"/>
                    <a:pt x="1206" y="1206"/>
                  </a:cubicBezTo>
                  <a:cubicBezTo>
                    <a:pt x="1263" y="853"/>
                    <a:pt x="1274" y="410"/>
                    <a:pt x="13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7292669" y="4637432"/>
              <a:ext cx="81508" cy="193032"/>
            </a:xfrm>
            <a:custGeom>
              <a:avLst/>
              <a:gdLst/>
              <a:ahLst/>
              <a:cxnLst/>
              <a:rect l="l" t="t" r="r" b="b"/>
              <a:pathLst>
                <a:path w="706" h="1672" extrusionOk="0">
                  <a:moveTo>
                    <a:pt x="705" y="0"/>
                  </a:moveTo>
                  <a:lnTo>
                    <a:pt x="705" y="0"/>
                  </a:lnTo>
                  <a:cubicBezTo>
                    <a:pt x="511" y="80"/>
                    <a:pt x="261" y="228"/>
                    <a:pt x="216" y="421"/>
                  </a:cubicBezTo>
                  <a:cubicBezTo>
                    <a:pt x="125" y="751"/>
                    <a:pt x="0" y="1171"/>
                    <a:pt x="170" y="1422"/>
                  </a:cubicBezTo>
                  <a:cubicBezTo>
                    <a:pt x="227" y="1513"/>
                    <a:pt x="307" y="1604"/>
                    <a:pt x="398" y="1672"/>
                  </a:cubicBezTo>
                  <a:cubicBezTo>
                    <a:pt x="455" y="1161"/>
                    <a:pt x="534" y="603"/>
                    <a:pt x="625" y="330"/>
                  </a:cubicBezTo>
                  <a:cubicBezTo>
                    <a:pt x="660" y="239"/>
                    <a:pt x="693" y="125"/>
                    <a:pt x="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6926233" y="3901905"/>
              <a:ext cx="362513" cy="485814"/>
            </a:xfrm>
            <a:custGeom>
              <a:avLst/>
              <a:gdLst/>
              <a:ahLst/>
              <a:cxnLst/>
              <a:rect l="l" t="t" r="r" b="b"/>
              <a:pathLst>
                <a:path w="3140" h="4208" extrusionOk="0">
                  <a:moveTo>
                    <a:pt x="1777" y="0"/>
                  </a:moveTo>
                  <a:cubicBezTo>
                    <a:pt x="1656" y="0"/>
                    <a:pt x="1546" y="42"/>
                    <a:pt x="1456" y="139"/>
                  </a:cubicBezTo>
                  <a:cubicBezTo>
                    <a:pt x="1456" y="139"/>
                    <a:pt x="0" y="1185"/>
                    <a:pt x="0" y="1436"/>
                  </a:cubicBezTo>
                  <a:cubicBezTo>
                    <a:pt x="0" y="1686"/>
                    <a:pt x="81" y="2232"/>
                    <a:pt x="81" y="2482"/>
                  </a:cubicBezTo>
                  <a:cubicBezTo>
                    <a:pt x="81" y="2732"/>
                    <a:pt x="331" y="3357"/>
                    <a:pt x="751" y="3562"/>
                  </a:cubicBezTo>
                  <a:cubicBezTo>
                    <a:pt x="1142" y="3763"/>
                    <a:pt x="1961" y="4207"/>
                    <a:pt x="2342" y="4207"/>
                  </a:cubicBezTo>
                  <a:cubicBezTo>
                    <a:pt x="2372" y="4207"/>
                    <a:pt x="2399" y="4205"/>
                    <a:pt x="2423" y="4199"/>
                  </a:cubicBezTo>
                  <a:cubicBezTo>
                    <a:pt x="2753" y="4108"/>
                    <a:pt x="2924" y="3607"/>
                    <a:pt x="2969" y="2857"/>
                  </a:cubicBezTo>
                  <a:cubicBezTo>
                    <a:pt x="3015" y="2106"/>
                    <a:pt x="3139" y="1345"/>
                    <a:pt x="2889" y="844"/>
                  </a:cubicBezTo>
                  <a:cubicBezTo>
                    <a:pt x="2688" y="459"/>
                    <a:pt x="2178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7061539" y="3986760"/>
              <a:ext cx="148584" cy="194533"/>
            </a:xfrm>
            <a:custGeom>
              <a:avLst/>
              <a:gdLst/>
              <a:ahLst/>
              <a:cxnLst/>
              <a:rect l="l" t="t" r="r" b="b"/>
              <a:pathLst>
                <a:path w="1287" h="1685" extrusionOk="0">
                  <a:moveTo>
                    <a:pt x="759" y="1"/>
                  </a:moveTo>
                  <a:cubicBezTo>
                    <a:pt x="717" y="1"/>
                    <a:pt x="672" y="9"/>
                    <a:pt x="625" y="29"/>
                  </a:cubicBezTo>
                  <a:cubicBezTo>
                    <a:pt x="330" y="155"/>
                    <a:pt x="79" y="405"/>
                    <a:pt x="34" y="655"/>
                  </a:cubicBezTo>
                  <a:cubicBezTo>
                    <a:pt x="0" y="905"/>
                    <a:pt x="284" y="1497"/>
                    <a:pt x="796" y="1656"/>
                  </a:cubicBezTo>
                  <a:cubicBezTo>
                    <a:pt x="855" y="1676"/>
                    <a:pt x="906" y="1685"/>
                    <a:pt x="950" y="1685"/>
                  </a:cubicBezTo>
                  <a:cubicBezTo>
                    <a:pt x="1287" y="1685"/>
                    <a:pt x="1251" y="1166"/>
                    <a:pt x="1251" y="905"/>
                  </a:cubicBezTo>
                  <a:cubicBezTo>
                    <a:pt x="1251" y="610"/>
                    <a:pt x="1126" y="234"/>
                    <a:pt x="1126" y="234"/>
                  </a:cubicBezTo>
                  <a:cubicBezTo>
                    <a:pt x="1126" y="234"/>
                    <a:pt x="981" y="1"/>
                    <a:pt x="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5735373" y="4423389"/>
              <a:ext cx="421508" cy="378791"/>
            </a:xfrm>
            <a:custGeom>
              <a:avLst/>
              <a:gdLst/>
              <a:ahLst/>
              <a:cxnLst/>
              <a:rect l="l" t="t" r="r" b="b"/>
              <a:pathLst>
                <a:path w="3651" h="3281" extrusionOk="0">
                  <a:moveTo>
                    <a:pt x="2832" y="0"/>
                  </a:moveTo>
                  <a:cubicBezTo>
                    <a:pt x="2559" y="228"/>
                    <a:pt x="2457" y="159"/>
                    <a:pt x="1558" y="603"/>
                  </a:cubicBezTo>
                  <a:cubicBezTo>
                    <a:pt x="262" y="1228"/>
                    <a:pt x="898" y="1559"/>
                    <a:pt x="478" y="2105"/>
                  </a:cubicBezTo>
                  <a:cubicBezTo>
                    <a:pt x="228" y="2434"/>
                    <a:pt x="102" y="2651"/>
                    <a:pt x="0" y="2924"/>
                  </a:cubicBezTo>
                  <a:cubicBezTo>
                    <a:pt x="284" y="3037"/>
                    <a:pt x="785" y="3242"/>
                    <a:pt x="1399" y="3276"/>
                  </a:cubicBezTo>
                  <a:cubicBezTo>
                    <a:pt x="1451" y="3279"/>
                    <a:pt x="1500" y="3280"/>
                    <a:pt x="1544" y="3280"/>
                  </a:cubicBezTo>
                  <a:cubicBezTo>
                    <a:pt x="2142" y="3280"/>
                    <a:pt x="2114" y="3011"/>
                    <a:pt x="2695" y="2821"/>
                  </a:cubicBezTo>
                  <a:cubicBezTo>
                    <a:pt x="3321" y="2605"/>
                    <a:pt x="3446" y="1934"/>
                    <a:pt x="3526" y="1774"/>
                  </a:cubicBezTo>
                  <a:cubicBezTo>
                    <a:pt x="3617" y="1604"/>
                    <a:pt x="3651" y="1058"/>
                    <a:pt x="3321" y="637"/>
                  </a:cubicBezTo>
                  <a:cubicBezTo>
                    <a:pt x="3173" y="455"/>
                    <a:pt x="3003" y="217"/>
                    <a:pt x="2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825539" y="4574397"/>
              <a:ext cx="158051" cy="165902"/>
            </a:xfrm>
            <a:custGeom>
              <a:avLst/>
              <a:gdLst/>
              <a:ahLst/>
              <a:cxnLst/>
              <a:rect l="l" t="t" r="r" b="b"/>
              <a:pathLst>
                <a:path w="1369" h="1437" extrusionOk="0">
                  <a:moveTo>
                    <a:pt x="777" y="1"/>
                  </a:moveTo>
                  <a:cubicBezTo>
                    <a:pt x="277" y="1"/>
                    <a:pt x="368" y="251"/>
                    <a:pt x="277" y="717"/>
                  </a:cubicBezTo>
                  <a:cubicBezTo>
                    <a:pt x="206" y="1122"/>
                    <a:pt x="0" y="1437"/>
                    <a:pt x="309" y="1437"/>
                  </a:cubicBezTo>
                  <a:cubicBezTo>
                    <a:pt x="347" y="1437"/>
                    <a:pt x="393" y="1432"/>
                    <a:pt x="448" y="1422"/>
                  </a:cubicBezTo>
                  <a:cubicBezTo>
                    <a:pt x="948" y="1343"/>
                    <a:pt x="1369" y="671"/>
                    <a:pt x="1323" y="421"/>
                  </a:cubicBezTo>
                  <a:cubicBezTo>
                    <a:pt x="1323" y="421"/>
                    <a:pt x="1289" y="1"/>
                    <a:pt x="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7729710" y="4152232"/>
            <a:ext cx="4469800" cy="3342230"/>
            <a:chOff x="7327038" y="3678901"/>
            <a:chExt cx="3245099" cy="2426478"/>
          </a:xfrm>
        </p:grpSpPr>
        <p:sp>
          <p:nvSpPr>
            <p:cNvPr id="544" name="Google Shape;544;p7"/>
            <p:cNvSpPr/>
            <p:nvPr/>
          </p:nvSpPr>
          <p:spPr>
            <a:xfrm>
              <a:off x="7327038" y="3678901"/>
              <a:ext cx="3245099" cy="2426478"/>
            </a:xfrm>
            <a:custGeom>
              <a:avLst/>
              <a:gdLst/>
              <a:ahLst/>
              <a:cxnLst/>
              <a:rect l="l" t="t" r="r" b="b"/>
              <a:pathLst>
                <a:path w="3310" h="2475" extrusionOk="0">
                  <a:moveTo>
                    <a:pt x="1973" y="0"/>
                  </a:moveTo>
                  <a:cubicBezTo>
                    <a:pt x="1907" y="0"/>
                    <a:pt x="1804" y="22"/>
                    <a:pt x="1626" y="86"/>
                  </a:cubicBezTo>
                  <a:cubicBezTo>
                    <a:pt x="1126" y="268"/>
                    <a:pt x="762" y="234"/>
                    <a:pt x="706" y="359"/>
                  </a:cubicBezTo>
                  <a:cubicBezTo>
                    <a:pt x="637" y="484"/>
                    <a:pt x="330" y="860"/>
                    <a:pt x="307" y="951"/>
                  </a:cubicBezTo>
                  <a:cubicBezTo>
                    <a:pt x="284" y="1030"/>
                    <a:pt x="0" y="1428"/>
                    <a:pt x="80" y="1497"/>
                  </a:cubicBezTo>
                  <a:cubicBezTo>
                    <a:pt x="171" y="1553"/>
                    <a:pt x="91" y="2042"/>
                    <a:pt x="91" y="2042"/>
                  </a:cubicBezTo>
                  <a:lnTo>
                    <a:pt x="478" y="2475"/>
                  </a:lnTo>
                  <a:lnTo>
                    <a:pt x="1126" y="2475"/>
                  </a:lnTo>
                  <a:lnTo>
                    <a:pt x="1604" y="2463"/>
                  </a:lnTo>
                  <a:cubicBezTo>
                    <a:pt x="1604" y="2463"/>
                    <a:pt x="1888" y="2144"/>
                    <a:pt x="2081" y="2031"/>
                  </a:cubicBezTo>
                  <a:cubicBezTo>
                    <a:pt x="2286" y="1917"/>
                    <a:pt x="2343" y="2053"/>
                    <a:pt x="2445" y="1871"/>
                  </a:cubicBezTo>
                  <a:cubicBezTo>
                    <a:pt x="2548" y="1689"/>
                    <a:pt x="2764" y="1769"/>
                    <a:pt x="2844" y="1474"/>
                  </a:cubicBezTo>
                  <a:cubicBezTo>
                    <a:pt x="2923" y="1178"/>
                    <a:pt x="2980" y="905"/>
                    <a:pt x="3048" y="802"/>
                  </a:cubicBezTo>
                  <a:cubicBezTo>
                    <a:pt x="3117" y="700"/>
                    <a:pt x="3310" y="575"/>
                    <a:pt x="3048" y="450"/>
                  </a:cubicBezTo>
                  <a:cubicBezTo>
                    <a:pt x="2775" y="325"/>
                    <a:pt x="2331" y="109"/>
                    <a:pt x="2184" y="86"/>
                  </a:cubicBezTo>
                  <a:cubicBezTo>
                    <a:pt x="2088" y="72"/>
                    <a:pt x="2092" y="0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5" name="Google Shape;545;p7"/>
            <p:cNvGrpSpPr/>
            <p:nvPr/>
          </p:nvGrpSpPr>
          <p:grpSpPr>
            <a:xfrm>
              <a:off x="7824325" y="3825213"/>
              <a:ext cx="1445235" cy="1557776"/>
              <a:chOff x="999925" y="4308300"/>
              <a:chExt cx="1445235" cy="1557776"/>
            </a:xfrm>
          </p:grpSpPr>
          <p:sp>
            <p:nvSpPr>
              <p:cNvPr id="546" name="Google Shape;546;p7"/>
              <p:cNvSpPr/>
              <p:nvPr/>
            </p:nvSpPr>
            <p:spPr>
              <a:xfrm>
                <a:off x="999925" y="4720078"/>
                <a:ext cx="96205" cy="27133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375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82" y="2958"/>
                      <a:pt x="353" y="3754"/>
                    </a:cubicBezTo>
                    <a:cubicBezTo>
                      <a:pt x="353" y="3754"/>
                      <a:pt x="1331" y="2435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7"/>
              <p:cNvSpPr/>
              <p:nvPr/>
            </p:nvSpPr>
            <p:spPr>
              <a:xfrm>
                <a:off x="1108417" y="4774360"/>
                <a:ext cx="45247" cy="27712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3834" extrusionOk="0">
                    <a:moveTo>
                      <a:pt x="46" y="0"/>
                    </a:moveTo>
                    <a:cubicBezTo>
                      <a:pt x="46" y="0"/>
                      <a:pt x="1" y="0"/>
                      <a:pt x="46" y="1536"/>
                    </a:cubicBezTo>
                    <a:cubicBezTo>
                      <a:pt x="92" y="3083"/>
                      <a:pt x="580" y="3834"/>
                      <a:pt x="580" y="3834"/>
                    </a:cubicBezTo>
                    <a:cubicBezTo>
                      <a:pt x="580" y="3834"/>
                      <a:pt x="626" y="1809"/>
                      <a:pt x="580" y="1127"/>
                    </a:cubicBezTo>
                    <a:cubicBezTo>
                      <a:pt x="535" y="433"/>
                      <a:pt x="46" y="0"/>
                      <a:pt x="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7"/>
              <p:cNvSpPr/>
              <p:nvPr/>
            </p:nvSpPr>
            <p:spPr>
              <a:xfrm>
                <a:off x="1204549" y="4703671"/>
                <a:ext cx="56884" cy="30343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4198" extrusionOk="0">
                    <a:moveTo>
                      <a:pt x="217" y="0"/>
                    </a:moveTo>
                    <a:cubicBezTo>
                      <a:pt x="217" y="0"/>
                      <a:pt x="1" y="2161"/>
                      <a:pt x="217" y="3185"/>
                    </a:cubicBezTo>
                    <a:lnTo>
                      <a:pt x="433" y="4197"/>
                    </a:lnTo>
                    <a:cubicBezTo>
                      <a:pt x="433" y="4197"/>
                      <a:pt x="786" y="2161"/>
                      <a:pt x="752" y="1502"/>
                    </a:cubicBezTo>
                    <a:cubicBezTo>
                      <a:pt x="706" y="842"/>
                      <a:pt x="217" y="0"/>
                      <a:pt x="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7"/>
              <p:cNvSpPr/>
              <p:nvPr/>
            </p:nvSpPr>
            <p:spPr>
              <a:xfrm>
                <a:off x="1367323" y="4991344"/>
                <a:ext cx="66714" cy="323959"/>
              </a:xfrm>
              <a:custGeom>
                <a:avLst/>
                <a:gdLst/>
                <a:ahLst/>
                <a:cxnLst/>
                <a:rect l="l" t="t" r="r" b="b"/>
                <a:pathLst>
                  <a:path w="923" h="4482" extrusionOk="0">
                    <a:moveTo>
                      <a:pt x="490" y="1"/>
                    </a:moveTo>
                    <a:lnTo>
                      <a:pt x="217" y="615"/>
                    </a:lnTo>
                    <a:cubicBezTo>
                      <a:pt x="217" y="615"/>
                      <a:pt x="1" y="1843"/>
                      <a:pt x="217" y="2867"/>
                    </a:cubicBezTo>
                    <a:cubicBezTo>
                      <a:pt x="433" y="3880"/>
                      <a:pt x="706" y="4482"/>
                      <a:pt x="706" y="4482"/>
                    </a:cubicBezTo>
                    <a:cubicBezTo>
                      <a:pt x="706" y="4482"/>
                      <a:pt x="922" y="3640"/>
                      <a:pt x="831" y="2548"/>
                    </a:cubicBezTo>
                    <a:cubicBezTo>
                      <a:pt x="741" y="1457"/>
                      <a:pt x="490" y="1"/>
                      <a:pt x="4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7"/>
              <p:cNvSpPr/>
              <p:nvPr/>
            </p:nvSpPr>
            <p:spPr>
              <a:xfrm>
                <a:off x="1462733" y="5007029"/>
                <a:ext cx="66642" cy="37983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5255" extrusionOk="0">
                    <a:moveTo>
                      <a:pt x="478" y="0"/>
                    </a:moveTo>
                    <a:lnTo>
                      <a:pt x="353" y="398"/>
                    </a:lnTo>
                    <a:cubicBezTo>
                      <a:pt x="353" y="398"/>
                      <a:pt x="0" y="1593"/>
                      <a:pt x="46" y="2343"/>
                    </a:cubicBezTo>
                    <a:cubicBezTo>
                      <a:pt x="91" y="3094"/>
                      <a:pt x="705" y="5255"/>
                      <a:pt x="705" y="5255"/>
                    </a:cubicBezTo>
                    <a:cubicBezTo>
                      <a:pt x="705" y="5255"/>
                      <a:pt x="922" y="2764"/>
                      <a:pt x="922" y="2025"/>
                    </a:cubicBezTo>
                    <a:cubicBezTo>
                      <a:pt x="922" y="1274"/>
                      <a:pt x="478" y="0"/>
                      <a:pt x="4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7"/>
              <p:cNvSpPr/>
              <p:nvPr/>
            </p:nvSpPr>
            <p:spPr>
              <a:xfrm>
                <a:off x="1571225" y="5039049"/>
                <a:ext cx="54282" cy="34781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812" extrusionOk="0">
                    <a:moveTo>
                      <a:pt x="444" y="1"/>
                    </a:moveTo>
                    <a:cubicBezTo>
                      <a:pt x="444" y="1"/>
                      <a:pt x="0" y="1059"/>
                      <a:pt x="262" y="2184"/>
                    </a:cubicBezTo>
                    <a:cubicBezTo>
                      <a:pt x="523" y="3311"/>
                      <a:pt x="751" y="4812"/>
                      <a:pt x="751" y="4812"/>
                    </a:cubicBezTo>
                    <a:lnTo>
                      <a:pt x="751" y="1274"/>
                    </a:lnTo>
                    <a:cubicBezTo>
                      <a:pt x="751" y="263"/>
                      <a:pt x="444" y="1"/>
                      <a:pt x="4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7"/>
              <p:cNvSpPr/>
              <p:nvPr/>
            </p:nvSpPr>
            <p:spPr>
              <a:xfrm>
                <a:off x="1348458" y="4308300"/>
                <a:ext cx="67510" cy="32475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4493" extrusionOk="0">
                    <a:moveTo>
                      <a:pt x="501" y="0"/>
                    </a:moveTo>
                    <a:lnTo>
                      <a:pt x="228" y="614"/>
                    </a:lnTo>
                    <a:cubicBezTo>
                      <a:pt x="228" y="614"/>
                      <a:pt x="1" y="1854"/>
                      <a:pt x="228" y="2866"/>
                    </a:cubicBezTo>
                    <a:cubicBezTo>
                      <a:pt x="444" y="3890"/>
                      <a:pt x="706" y="4492"/>
                      <a:pt x="706" y="4492"/>
                    </a:cubicBezTo>
                    <a:cubicBezTo>
                      <a:pt x="706" y="4492"/>
                      <a:pt x="933" y="3651"/>
                      <a:pt x="842" y="2559"/>
                    </a:cubicBezTo>
                    <a:cubicBezTo>
                      <a:pt x="751" y="1456"/>
                      <a:pt x="501" y="0"/>
                      <a:pt x="5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7"/>
              <p:cNvSpPr/>
              <p:nvPr/>
            </p:nvSpPr>
            <p:spPr>
              <a:xfrm>
                <a:off x="1444591" y="4324708"/>
                <a:ext cx="66714" cy="379036"/>
              </a:xfrm>
              <a:custGeom>
                <a:avLst/>
                <a:gdLst/>
                <a:ahLst/>
                <a:cxnLst/>
                <a:rect l="l" t="t" r="r" b="b"/>
                <a:pathLst>
                  <a:path w="923" h="5244" extrusionOk="0">
                    <a:moveTo>
                      <a:pt x="479" y="1"/>
                    </a:moveTo>
                    <a:lnTo>
                      <a:pt x="354" y="387"/>
                    </a:lnTo>
                    <a:cubicBezTo>
                      <a:pt x="354" y="387"/>
                      <a:pt x="1" y="1581"/>
                      <a:pt x="46" y="2332"/>
                    </a:cubicBezTo>
                    <a:cubicBezTo>
                      <a:pt x="92" y="3082"/>
                      <a:pt x="706" y="5243"/>
                      <a:pt x="706" y="5243"/>
                    </a:cubicBezTo>
                    <a:cubicBezTo>
                      <a:pt x="706" y="5243"/>
                      <a:pt x="923" y="2764"/>
                      <a:pt x="923" y="2013"/>
                    </a:cubicBezTo>
                    <a:cubicBezTo>
                      <a:pt x="923" y="1274"/>
                      <a:pt x="479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7"/>
              <p:cNvSpPr/>
              <p:nvPr/>
            </p:nvSpPr>
            <p:spPr>
              <a:xfrm>
                <a:off x="1553155" y="4355932"/>
                <a:ext cx="54282" cy="34781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812" extrusionOk="0">
                    <a:moveTo>
                      <a:pt x="444" y="1"/>
                    </a:moveTo>
                    <a:cubicBezTo>
                      <a:pt x="444" y="1"/>
                      <a:pt x="0" y="1058"/>
                      <a:pt x="262" y="2185"/>
                    </a:cubicBezTo>
                    <a:cubicBezTo>
                      <a:pt x="523" y="3310"/>
                      <a:pt x="751" y="4811"/>
                      <a:pt x="751" y="4811"/>
                    </a:cubicBezTo>
                    <a:lnTo>
                      <a:pt x="751" y="1286"/>
                    </a:lnTo>
                    <a:cubicBezTo>
                      <a:pt x="751" y="274"/>
                      <a:pt x="444" y="1"/>
                      <a:pt x="4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7"/>
              <p:cNvSpPr/>
              <p:nvPr/>
            </p:nvSpPr>
            <p:spPr>
              <a:xfrm>
                <a:off x="1698654" y="4774360"/>
                <a:ext cx="60932" cy="350269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846" extrusionOk="0">
                    <a:moveTo>
                      <a:pt x="444" y="0"/>
                    </a:moveTo>
                    <a:cubicBezTo>
                      <a:pt x="444" y="0"/>
                      <a:pt x="1" y="1274"/>
                      <a:pt x="137" y="2287"/>
                    </a:cubicBezTo>
                    <a:cubicBezTo>
                      <a:pt x="262" y="3310"/>
                      <a:pt x="751" y="4845"/>
                      <a:pt x="751" y="4845"/>
                    </a:cubicBezTo>
                    <a:cubicBezTo>
                      <a:pt x="751" y="4845"/>
                      <a:pt x="660" y="3265"/>
                      <a:pt x="751" y="1911"/>
                    </a:cubicBezTo>
                    <a:cubicBezTo>
                      <a:pt x="842" y="569"/>
                      <a:pt x="444" y="0"/>
                      <a:pt x="4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7"/>
              <p:cNvSpPr/>
              <p:nvPr/>
            </p:nvSpPr>
            <p:spPr>
              <a:xfrm>
                <a:off x="1793991" y="4774360"/>
                <a:ext cx="77340" cy="395516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472" extrusionOk="0">
                    <a:moveTo>
                      <a:pt x="433" y="0"/>
                    </a:moveTo>
                    <a:lnTo>
                      <a:pt x="433" y="660"/>
                    </a:lnTo>
                    <a:cubicBezTo>
                      <a:pt x="433" y="660"/>
                      <a:pt x="1" y="2116"/>
                      <a:pt x="137" y="3003"/>
                    </a:cubicBezTo>
                    <a:cubicBezTo>
                      <a:pt x="274" y="3879"/>
                      <a:pt x="717" y="5471"/>
                      <a:pt x="717" y="5471"/>
                    </a:cubicBezTo>
                    <a:cubicBezTo>
                      <a:pt x="717" y="5471"/>
                      <a:pt x="1070" y="3390"/>
                      <a:pt x="979" y="2423"/>
                    </a:cubicBezTo>
                    <a:cubicBezTo>
                      <a:pt x="888" y="1456"/>
                      <a:pt x="433" y="0"/>
                      <a:pt x="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7"/>
              <p:cNvSpPr/>
              <p:nvPr/>
            </p:nvSpPr>
            <p:spPr>
              <a:xfrm>
                <a:off x="1902556" y="4803128"/>
                <a:ext cx="70762" cy="32150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4448" extrusionOk="0">
                    <a:moveTo>
                      <a:pt x="580" y="1"/>
                    </a:moveTo>
                    <a:cubicBezTo>
                      <a:pt x="580" y="1"/>
                      <a:pt x="0" y="1184"/>
                      <a:pt x="46" y="2025"/>
                    </a:cubicBezTo>
                    <a:cubicBezTo>
                      <a:pt x="91" y="2867"/>
                      <a:pt x="580" y="4447"/>
                      <a:pt x="580" y="4447"/>
                    </a:cubicBezTo>
                    <a:cubicBezTo>
                      <a:pt x="580" y="4447"/>
                      <a:pt x="978" y="2332"/>
                      <a:pt x="933" y="1513"/>
                    </a:cubicBezTo>
                    <a:cubicBezTo>
                      <a:pt x="887" y="706"/>
                      <a:pt x="580" y="1"/>
                      <a:pt x="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7"/>
              <p:cNvSpPr/>
              <p:nvPr/>
            </p:nvSpPr>
            <p:spPr>
              <a:xfrm>
                <a:off x="1590957" y="5470632"/>
                <a:ext cx="60065" cy="35106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857" extrusionOk="0">
                    <a:moveTo>
                      <a:pt x="432" y="1"/>
                    </a:moveTo>
                    <a:cubicBezTo>
                      <a:pt x="432" y="1"/>
                      <a:pt x="0" y="1286"/>
                      <a:pt x="126" y="2298"/>
                    </a:cubicBezTo>
                    <a:cubicBezTo>
                      <a:pt x="262" y="3310"/>
                      <a:pt x="751" y="4857"/>
                      <a:pt x="751" y="4857"/>
                    </a:cubicBezTo>
                    <a:cubicBezTo>
                      <a:pt x="751" y="4857"/>
                      <a:pt x="660" y="3265"/>
                      <a:pt x="751" y="1922"/>
                    </a:cubicBezTo>
                    <a:cubicBezTo>
                      <a:pt x="831" y="580"/>
                      <a:pt x="432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7"/>
              <p:cNvSpPr/>
              <p:nvPr/>
            </p:nvSpPr>
            <p:spPr>
              <a:xfrm>
                <a:off x="1686294" y="5470632"/>
                <a:ext cx="76545" cy="395444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5471" extrusionOk="0">
                    <a:moveTo>
                      <a:pt x="433" y="1"/>
                    </a:moveTo>
                    <a:lnTo>
                      <a:pt x="433" y="661"/>
                    </a:lnTo>
                    <a:cubicBezTo>
                      <a:pt x="433" y="661"/>
                      <a:pt x="1" y="2116"/>
                      <a:pt x="137" y="3003"/>
                    </a:cubicBezTo>
                    <a:cubicBezTo>
                      <a:pt x="263" y="3891"/>
                      <a:pt x="706" y="5471"/>
                      <a:pt x="706" y="5471"/>
                    </a:cubicBezTo>
                    <a:cubicBezTo>
                      <a:pt x="706" y="5471"/>
                      <a:pt x="1059" y="3401"/>
                      <a:pt x="968" y="2423"/>
                    </a:cubicBezTo>
                    <a:cubicBezTo>
                      <a:pt x="888" y="1457"/>
                      <a:pt x="433" y="1"/>
                      <a:pt x="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7"/>
              <p:cNvSpPr/>
              <p:nvPr/>
            </p:nvSpPr>
            <p:spPr>
              <a:xfrm>
                <a:off x="1794786" y="5499399"/>
                <a:ext cx="69967" cy="322297"/>
              </a:xfrm>
              <a:custGeom>
                <a:avLst/>
                <a:gdLst/>
                <a:ahLst/>
                <a:cxnLst/>
                <a:rect l="l" t="t" r="r" b="b"/>
                <a:pathLst>
                  <a:path w="968" h="4459" extrusionOk="0">
                    <a:moveTo>
                      <a:pt x="569" y="0"/>
                    </a:moveTo>
                    <a:cubicBezTo>
                      <a:pt x="569" y="0"/>
                      <a:pt x="1" y="1195"/>
                      <a:pt x="46" y="2025"/>
                    </a:cubicBezTo>
                    <a:cubicBezTo>
                      <a:pt x="92" y="2867"/>
                      <a:pt x="569" y="4459"/>
                      <a:pt x="569" y="4459"/>
                    </a:cubicBezTo>
                    <a:cubicBezTo>
                      <a:pt x="569" y="4459"/>
                      <a:pt x="968" y="2343"/>
                      <a:pt x="923" y="1524"/>
                    </a:cubicBezTo>
                    <a:cubicBezTo>
                      <a:pt x="877" y="706"/>
                      <a:pt x="569" y="0"/>
                      <a:pt x="5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7"/>
              <p:cNvSpPr/>
              <p:nvPr/>
            </p:nvSpPr>
            <p:spPr>
              <a:xfrm>
                <a:off x="2030780" y="5105691"/>
                <a:ext cx="79797" cy="405274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607" extrusionOk="0">
                    <a:moveTo>
                      <a:pt x="478" y="0"/>
                    </a:moveTo>
                    <a:cubicBezTo>
                      <a:pt x="478" y="0"/>
                      <a:pt x="0" y="1649"/>
                      <a:pt x="216" y="2900"/>
                    </a:cubicBezTo>
                    <a:cubicBezTo>
                      <a:pt x="433" y="4151"/>
                      <a:pt x="716" y="5607"/>
                      <a:pt x="716" y="5607"/>
                    </a:cubicBezTo>
                    <a:cubicBezTo>
                      <a:pt x="716" y="5607"/>
                      <a:pt x="1103" y="3844"/>
                      <a:pt x="967" y="2116"/>
                    </a:cubicBezTo>
                    <a:cubicBezTo>
                      <a:pt x="830" y="398"/>
                      <a:pt x="478" y="0"/>
                      <a:pt x="4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7"/>
              <p:cNvSpPr/>
              <p:nvPr/>
            </p:nvSpPr>
            <p:spPr>
              <a:xfrm>
                <a:off x="2144982" y="5051409"/>
                <a:ext cx="54355" cy="39544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5471" extrusionOk="0">
                    <a:moveTo>
                      <a:pt x="399" y="1"/>
                    </a:moveTo>
                    <a:cubicBezTo>
                      <a:pt x="399" y="1"/>
                      <a:pt x="1" y="2207"/>
                      <a:pt x="1" y="3003"/>
                    </a:cubicBezTo>
                    <a:cubicBezTo>
                      <a:pt x="1" y="3799"/>
                      <a:pt x="399" y="5471"/>
                      <a:pt x="399" y="5471"/>
                    </a:cubicBezTo>
                    <a:cubicBezTo>
                      <a:pt x="399" y="5471"/>
                      <a:pt x="672" y="4413"/>
                      <a:pt x="706" y="3049"/>
                    </a:cubicBezTo>
                    <a:cubicBezTo>
                      <a:pt x="751" y="1684"/>
                      <a:pt x="399" y="1"/>
                      <a:pt x="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7"/>
              <p:cNvSpPr/>
              <p:nvPr/>
            </p:nvSpPr>
            <p:spPr>
              <a:xfrm>
                <a:off x="2246969" y="5124556"/>
                <a:ext cx="74015" cy="431656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5972" extrusionOk="0">
                    <a:moveTo>
                      <a:pt x="399" y="0"/>
                    </a:moveTo>
                    <a:cubicBezTo>
                      <a:pt x="399" y="0"/>
                      <a:pt x="0" y="1547"/>
                      <a:pt x="91" y="2219"/>
                    </a:cubicBezTo>
                    <a:cubicBezTo>
                      <a:pt x="182" y="2878"/>
                      <a:pt x="399" y="5972"/>
                      <a:pt x="399" y="5972"/>
                    </a:cubicBezTo>
                    <a:cubicBezTo>
                      <a:pt x="399" y="5972"/>
                      <a:pt x="1024" y="2924"/>
                      <a:pt x="887" y="1729"/>
                    </a:cubicBezTo>
                    <a:cubicBezTo>
                      <a:pt x="751" y="535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7"/>
              <p:cNvSpPr/>
              <p:nvPr/>
            </p:nvSpPr>
            <p:spPr>
              <a:xfrm>
                <a:off x="2195939" y="4566411"/>
                <a:ext cx="72425" cy="34614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4789" extrusionOk="0">
                    <a:moveTo>
                      <a:pt x="13" y="0"/>
                    </a:moveTo>
                    <a:lnTo>
                      <a:pt x="13" y="2877"/>
                    </a:lnTo>
                    <a:cubicBezTo>
                      <a:pt x="1" y="3582"/>
                      <a:pt x="490" y="4788"/>
                      <a:pt x="490" y="4788"/>
                    </a:cubicBezTo>
                    <a:cubicBezTo>
                      <a:pt x="490" y="4788"/>
                      <a:pt x="1002" y="3071"/>
                      <a:pt x="786" y="1899"/>
                    </a:cubicBezTo>
                    <a:cubicBezTo>
                      <a:pt x="570" y="739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7"/>
              <p:cNvSpPr/>
              <p:nvPr/>
            </p:nvSpPr>
            <p:spPr>
              <a:xfrm>
                <a:off x="2298794" y="4586144"/>
                <a:ext cx="59992" cy="354172"/>
              </a:xfrm>
              <a:custGeom>
                <a:avLst/>
                <a:gdLst/>
                <a:ahLst/>
                <a:cxnLst/>
                <a:rect l="l" t="t" r="r" b="b"/>
                <a:pathLst>
                  <a:path w="830" h="4900" extrusionOk="0">
                    <a:moveTo>
                      <a:pt x="170" y="0"/>
                    </a:moveTo>
                    <a:lnTo>
                      <a:pt x="125" y="1012"/>
                    </a:lnTo>
                    <a:cubicBezTo>
                      <a:pt x="125" y="1012"/>
                      <a:pt x="0" y="2422"/>
                      <a:pt x="0" y="2957"/>
                    </a:cubicBezTo>
                    <a:cubicBezTo>
                      <a:pt x="0" y="3459"/>
                      <a:pt x="281" y="4899"/>
                      <a:pt x="305" y="4899"/>
                    </a:cubicBezTo>
                    <a:cubicBezTo>
                      <a:pt x="306" y="4899"/>
                      <a:pt x="307" y="4897"/>
                      <a:pt x="307" y="4891"/>
                    </a:cubicBezTo>
                    <a:cubicBezTo>
                      <a:pt x="307" y="4765"/>
                      <a:pt x="830" y="3003"/>
                      <a:pt x="705" y="2252"/>
                    </a:cubicBezTo>
                    <a:cubicBezTo>
                      <a:pt x="569" y="1502"/>
                      <a:pt x="170" y="0"/>
                      <a:pt x="1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7"/>
              <p:cNvSpPr/>
              <p:nvPr/>
            </p:nvSpPr>
            <p:spPr>
              <a:xfrm>
                <a:off x="2378446" y="4576241"/>
                <a:ext cx="66714" cy="300107"/>
              </a:xfrm>
              <a:custGeom>
                <a:avLst/>
                <a:gdLst/>
                <a:ahLst/>
                <a:cxnLst/>
                <a:rect l="l" t="t" r="r" b="b"/>
                <a:pathLst>
                  <a:path w="923" h="4152" extrusionOk="0">
                    <a:moveTo>
                      <a:pt x="478" y="1"/>
                    </a:moveTo>
                    <a:cubicBezTo>
                      <a:pt x="478" y="1"/>
                      <a:pt x="1" y="1149"/>
                      <a:pt x="81" y="1900"/>
                    </a:cubicBezTo>
                    <a:cubicBezTo>
                      <a:pt x="172" y="2650"/>
                      <a:pt x="478" y="4152"/>
                      <a:pt x="478" y="4152"/>
                    </a:cubicBezTo>
                    <a:cubicBezTo>
                      <a:pt x="478" y="4152"/>
                      <a:pt x="922" y="1763"/>
                      <a:pt x="786" y="1195"/>
                    </a:cubicBezTo>
                    <a:cubicBezTo>
                      <a:pt x="660" y="615"/>
                      <a:pt x="478" y="1"/>
                      <a:pt x="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7"/>
              <p:cNvSpPr/>
              <p:nvPr/>
            </p:nvSpPr>
            <p:spPr>
              <a:xfrm>
                <a:off x="1031150" y="5324338"/>
                <a:ext cx="71557" cy="346149"/>
              </a:xfrm>
              <a:custGeom>
                <a:avLst/>
                <a:gdLst/>
                <a:ahLst/>
                <a:cxnLst/>
                <a:rect l="l" t="t" r="r" b="b"/>
                <a:pathLst>
                  <a:path w="990" h="4789" extrusionOk="0">
                    <a:moveTo>
                      <a:pt x="1" y="0"/>
                    </a:moveTo>
                    <a:lnTo>
                      <a:pt x="1" y="2866"/>
                    </a:lnTo>
                    <a:cubicBezTo>
                      <a:pt x="1" y="3572"/>
                      <a:pt x="478" y="4788"/>
                      <a:pt x="478" y="4788"/>
                    </a:cubicBezTo>
                    <a:cubicBezTo>
                      <a:pt x="478" y="4788"/>
                      <a:pt x="990" y="3059"/>
                      <a:pt x="774" y="1899"/>
                    </a:cubicBezTo>
                    <a:cubicBezTo>
                      <a:pt x="569" y="72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7"/>
              <p:cNvSpPr/>
              <p:nvPr/>
            </p:nvSpPr>
            <p:spPr>
              <a:xfrm>
                <a:off x="1133064" y="5343203"/>
                <a:ext cx="60932" cy="3549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911" extrusionOk="0">
                    <a:moveTo>
                      <a:pt x="171" y="1"/>
                    </a:moveTo>
                    <a:lnTo>
                      <a:pt x="126" y="1013"/>
                    </a:lnTo>
                    <a:cubicBezTo>
                      <a:pt x="126" y="1013"/>
                      <a:pt x="1" y="2424"/>
                      <a:pt x="1" y="2958"/>
                    </a:cubicBezTo>
                    <a:cubicBezTo>
                      <a:pt x="1" y="3472"/>
                      <a:pt x="284" y="4910"/>
                      <a:pt x="306" y="4910"/>
                    </a:cubicBezTo>
                    <a:cubicBezTo>
                      <a:pt x="307" y="4910"/>
                      <a:pt x="308" y="4908"/>
                      <a:pt x="308" y="4903"/>
                    </a:cubicBezTo>
                    <a:cubicBezTo>
                      <a:pt x="308" y="4766"/>
                      <a:pt x="843" y="3003"/>
                      <a:pt x="706" y="2252"/>
                    </a:cubicBezTo>
                    <a:cubicBezTo>
                      <a:pt x="570" y="1502"/>
                      <a:pt x="171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7"/>
              <p:cNvSpPr/>
              <p:nvPr/>
            </p:nvSpPr>
            <p:spPr>
              <a:xfrm>
                <a:off x="1212789" y="5333373"/>
                <a:ext cx="66714" cy="300107"/>
              </a:xfrm>
              <a:custGeom>
                <a:avLst/>
                <a:gdLst/>
                <a:ahLst/>
                <a:cxnLst/>
                <a:rect l="l" t="t" r="r" b="b"/>
                <a:pathLst>
                  <a:path w="923" h="4152" extrusionOk="0">
                    <a:moveTo>
                      <a:pt x="478" y="0"/>
                    </a:moveTo>
                    <a:cubicBezTo>
                      <a:pt x="478" y="0"/>
                      <a:pt x="1" y="1149"/>
                      <a:pt x="92" y="1900"/>
                    </a:cubicBezTo>
                    <a:cubicBezTo>
                      <a:pt x="172" y="2651"/>
                      <a:pt x="478" y="4152"/>
                      <a:pt x="478" y="4152"/>
                    </a:cubicBezTo>
                    <a:cubicBezTo>
                      <a:pt x="478" y="4152"/>
                      <a:pt x="922" y="1774"/>
                      <a:pt x="797" y="1195"/>
                    </a:cubicBezTo>
                    <a:cubicBezTo>
                      <a:pt x="660" y="626"/>
                      <a:pt x="478" y="0"/>
                      <a:pt x="4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0" name="Google Shape;570;p7"/>
          <p:cNvGrpSpPr/>
          <p:nvPr/>
        </p:nvGrpSpPr>
        <p:grpSpPr>
          <a:xfrm rot="1333105">
            <a:off x="6956167" y="2244158"/>
            <a:ext cx="2176022" cy="3527091"/>
            <a:chOff x="2293050" y="966350"/>
            <a:chExt cx="298000" cy="483025"/>
          </a:xfrm>
        </p:grpSpPr>
        <p:sp>
          <p:nvSpPr>
            <p:cNvPr id="571" name="Google Shape;571;p7"/>
            <p:cNvSpPr/>
            <p:nvPr/>
          </p:nvSpPr>
          <p:spPr>
            <a:xfrm>
              <a:off x="2313800" y="1052725"/>
              <a:ext cx="209275" cy="118450"/>
            </a:xfrm>
            <a:custGeom>
              <a:avLst/>
              <a:gdLst/>
              <a:ahLst/>
              <a:cxnLst/>
              <a:rect l="l" t="t" r="r" b="b"/>
              <a:pathLst>
                <a:path w="8371" h="4738" extrusionOk="0">
                  <a:moveTo>
                    <a:pt x="1149" y="1"/>
                  </a:moveTo>
                  <a:cubicBezTo>
                    <a:pt x="0" y="1"/>
                    <a:pt x="854" y="1707"/>
                    <a:pt x="1718" y="2354"/>
                  </a:cubicBezTo>
                  <a:cubicBezTo>
                    <a:pt x="1718" y="2354"/>
                    <a:pt x="2719" y="3651"/>
                    <a:pt x="5062" y="4288"/>
                  </a:cubicBezTo>
                  <a:cubicBezTo>
                    <a:pt x="6298" y="4622"/>
                    <a:pt x="7357" y="4738"/>
                    <a:pt x="7926" y="4738"/>
                  </a:cubicBezTo>
                  <a:cubicBezTo>
                    <a:pt x="8210" y="4738"/>
                    <a:pt x="8371" y="4709"/>
                    <a:pt x="8371" y="4664"/>
                  </a:cubicBezTo>
                  <a:cubicBezTo>
                    <a:pt x="8348" y="3969"/>
                    <a:pt x="7973" y="3435"/>
                    <a:pt x="6722" y="2354"/>
                  </a:cubicBezTo>
                  <a:cubicBezTo>
                    <a:pt x="5471" y="1263"/>
                    <a:pt x="2287" y="1"/>
                    <a:pt x="1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2375025" y="1090800"/>
              <a:ext cx="102700" cy="53300"/>
            </a:xfrm>
            <a:custGeom>
              <a:avLst/>
              <a:gdLst/>
              <a:ahLst/>
              <a:cxnLst/>
              <a:rect l="l" t="t" r="r" b="b"/>
              <a:pathLst>
                <a:path w="4108" h="2132" extrusionOk="0">
                  <a:moveTo>
                    <a:pt x="88" y="1"/>
                  </a:moveTo>
                  <a:cubicBezTo>
                    <a:pt x="27" y="1"/>
                    <a:pt x="1" y="93"/>
                    <a:pt x="65" y="103"/>
                  </a:cubicBezTo>
                  <a:cubicBezTo>
                    <a:pt x="1236" y="297"/>
                    <a:pt x="2146" y="1127"/>
                    <a:pt x="3136" y="1708"/>
                  </a:cubicBezTo>
                  <a:cubicBezTo>
                    <a:pt x="3420" y="1878"/>
                    <a:pt x="3716" y="2014"/>
                    <a:pt x="4023" y="2128"/>
                  </a:cubicBezTo>
                  <a:cubicBezTo>
                    <a:pt x="4029" y="2130"/>
                    <a:pt x="4034" y="2131"/>
                    <a:pt x="4039" y="2131"/>
                  </a:cubicBezTo>
                  <a:cubicBezTo>
                    <a:pt x="4085" y="2131"/>
                    <a:pt x="4107" y="2046"/>
                    <a:pt x="4046" y="2026"/>
                  </a:cubicBezTo>
                  <a:cubicBezTo>
                    <a:pt x="2942" y="1627"/>
                    <a:pt x="2078" y="775"/>
                    <a:pt x="1009" y="285"/>
                  </a:cubicBezTo>
                  <a:cubicBezTo>
                    <a:pt x="713" y="161"/>
                    <a:pt x="406" y="58"/>
                    <a:pt x="99" y="2"/>
                  </a:cubicBezTo>
                  <a:cubicBezTo>
                    <a:pt x="95" y="1"/>
                    <a:pt x="92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2428100" y="1096100"/>
              <a:ext cx="7700" cy="11800"/>
            </a:xfrm>
            <a:custGeom>
              <a:avLst/>
              <a:gdLst/>
              <a:ahLst/>
              <a:cxnLst/>
              <a:rect l="l" t="t" r="r" b="b"/>
              <a:pathLst>
                <a:path w="308" h="472" extrusionOk="0">
                  <a:moveTo>
                    <a:pt x="55" y="1"/>
                  </a:moveTo>
                  <a:cubicBezTo>
                    <a:pt x="48" y="1"/>
                    <a:pt x="41" y="2"/>
                    <a:pt x="35" y="5"/>
                  </a:cubicBezTo>
                  <a:cubicBezTo>
                    <a:pt x="12" y="17"/>
                    <a:pt x="0" y="51"/>
                    <a:pt x="12" y="73"/>
                  </a:cubicBezTo>
                  <a:cubicBezTo>
                    <a:pt x="91" y="187"/>
                    <a:pt x="149" y="313"/>
                    <a:pt x="205" y="426"/>
                  </a:cubicBezTo>
                  <a:cubicBezTo>
                    <a:pt x="205" y="460"/>
                    <a:pt x="240" y="472"/>
                    <a:pt x="262" y="472"/>
                  </a:cubicBezTo>
                  <a:cubicBezTo>
                    <a:pt x="285" y="460"/>
                    <a:pt x="308" y="426"/>
                    <a:pt x="296" y="404"/>
                  </a:cubicBezTo>
                  <a:cubicBezTo>
                    <a:pt x="250" y="267"/>
                    <a:pt x="182" y="142"/>
                    <a:pt x="103" y="28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2450575" y="1106450"/>
              <a:ext cx="3700" cy="12825"/>
            </a:xfrm>
            <a:custGeom>
              <a:avLst/>
              <a:gdLst/>
              <a:ahLst/>
              <a:cxnLst/>
              <a:rect l="l" t="t" r="r" b="b"/>
              <a:pathLst>
                <a:path w="148" h="513" extrusionOk="0">
                  <a:moveTo>
                    <a:pt x="46" y="1"/>
                  </a:moveTo>
                  <a:cubicBezTo>
                    <a:pt x="11" y="12"/>
                    <a:pt x="0" y="46"/>
                    <a:pt x="11" y="69"/>
                  </a:cubicBezTo>
                  <a:cubicBezTo>
                    <a:pt x="34" y="194"/>
                    <a:pt x="46" y="331"/>
                    <a:pt x="23" y="456"/>
                  </a:cubicBezTo>
                  <a:cubicBezTo>
                    <a:pt x="23" y="490"/>
                    <a:pt x="57" y="513"/>
                    <a:pt x="79" y="513"/>
                  </a:cubicBezTo>
                  <a:cubicBezTo>
                    <a:pt x="114" y="513"/>
                    <a:pt x="125" y="490"/>
                    <a:pt x="137" y="456"/>
                  </a:cubicBezTo>
                  <a:cubicBezTo>
                    <a:pt x="148" y="319"/>
                    <a:pt x="137" y="183"/>
                    <a:pt x="114" y="46"/>
                  </a:cubicBezTo>
                  <a:cubicBezTo>
                    <a:pt x="102" y="12"/>
                    <a:pt x="6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2413025" y="1126075"/>
              <a:ext cx="15400" cy="3275"/>
            </a:xfrm>
            <a:custGeom>
              <a:avLst/>
              <a:gdLst/>
              <a:ahLst/>
              <a:cxnLst/>
              <a:rect l="l" t="t" r="r" b="b"/>
              <a:pathLst>
                <a:path w="616" h="131" extrusionOk="0">
                  <a:moveTo>
                    <a:pt x="558" y="1"/>
                  </a:moveTo>
                  <a:cubicBezTo>
                    <a:pt x="433" y="18"/>
                    <a:pt x="308" y="28"/>
                    <a:pt x="183" y="28"/>
                  </a:cubicBezTo>
                  <a:cubicBezTo>
                    <a:pt x="137" y="28"/>
                    <a:pt x="92" y="26"/>
                    <a:pt x="46" y="24"/>
                  </a:cubicBezTo>
                  <a:cubicBezTo>
                    <a:pt x="43" y="22"/>
                    <a:pt x="40" y="21"/>
                    <a:pt x="37" y="21"/>
                  </a:cubicBezTo>
                  <a:cubicBezTo>
                    <a:pt x="18" y="21"/>
                    <a:pt x="1" y="50"/>
                    <a:pt x="1" y="69"/>
                  </a:cubicBezTo>
                  <a:cubicBezTo>
                    <a:pt x="1" y="103"/>
                    <a:pt x="24" y="125"/>
                    <a:pt x="46" y="125"/>
                  </a:cubicBezTo>
                  <a:cubicBezTo>
                    <a:pt x="92" y="129"/>
                    <a:pt x="138" y="130"/>
                    <a:pt x="184" y="130"/>
                  </a:cubicBezTo>
                  <a:cubicBezTo>
                    <a:pt x="309" y="130"/>
                    <a:pt x="434" y="119"/>
                    <a:pt x="558" y="103"/>
                  </a:cubicBezTo>
                  <a:cubicBezTo>
                    <a:pt x="592" y="103"/>
                    <a:pt x="615" y="92"/>
                    <a:pt x="615" y="57"/>
                  </a:cubicBezTo>
                  <a:cubicBezTo>
                    <a:pt x="615" y="34"/>
                    <a:pt x="592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2404200" y="1084175"/>
              <a:ext cx="6850" cy="8500"/>
            </a:xfrm>
            <a:custGeom>
              <a:avLst/>
              <a:gdLst/>
              <a:ahLst/>
              <a:cxnLst/>
              <a:rect l="l" t="t" r="r" b="b"/>
              <a:pathLst>
                <a:path w="274" h="340" extrusionOk="0">
                  <a:moveTo>
                    <a:pt x="55" y="0"/>
                  </a:moveTo>
                  <a:cubicBezTo>
                    <a:pt x="48" y="0"/>
                    <a:pt x="42" y="2"/>
                    <a:pt x="36" y="5"/>
                  </a:cubicBezTo>
                  <a:cubicBezTo>
                    <a:pt x="13" y="27"/>
                    <a:pt x="1" y="50"/>
                    <a:pt x="13" y="85"/>
                  </a:cubicBezTo>
                  <a:cubicBezTo>
                    <a:pt x="69" y="153"/>
                    <a:pt x="115" y="232"/>
                    <a:pt x="172" y="312"/>
                  </a:cubicBezTo>
                  <a:cubicBezTo>
                    <a:pt x="180" y="329"/>
                    <a:pt x="201" y="339"/>
                    <a:pt x="220" y="339"/>
                  </a:cubicBezTo>
                  <a:cubicBezTo>
                    <a:pt x="227" y="339"/>
                    <a:pt x="234" y="338"/>
                    <a:pt x="240" y="335"/>
                  </a:cubicBezTo>
                  <a:cubicBezTo>
                    <a:pt x="263" y="323"/>
                    <a:pt x="274" y="289"/>
                    <a:pt x="263" y="267"/>
                  </a:cubicBezTo>
                  <a:cubicBezTo>
                    <a:pt x="206" y="186"/>
                    <a:pt x="160" y="107"/>
                    <a:pt x="104" y="27"/>
                  </a:cubicBezTo>
                  <a:cubicBezTo>
                    <a:pt x="95" y="11"/>
                    <a:pt x="7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2394275" y="1113175"/>
              <a:ext cx="11675" cy="3275"/>
            </a:xfrm>
            <a:custGeom>
              <a:avLst/>
              <a:gdLst/>
              <a:ahLst/>
              <a:cxnLst/>
              <a:rect l="l" t="t" r="r" b="b"/>
              <a:pathLst>
                <a:path w="467" h="131" extrusionOk="0">
                  <a:moveTo>
                    <a:pt x="421" y="1"/>
                  </a:moveTo>
                  <a:cubicBezTo>
                    <a:pt x="414" y="1"/>
                    <a:pt x="406" y="2"/>
                    <a:pt x="398" y="5"/>
                  </a:cubicBezTo>
                  <a:cubicBezTo>
                    <a:pt x="331" y="18"/>
                    <a:pt x="264" y="24"/>
                    <a:pt x="196" y="24"/>
                  </a:cubicBezTo>
                  <a:cubicBezTo>
                    <a:pt x="150" y="24"/>
                    <a:pt x="103" y="21"/>
                    <a:pt x="57" y="16"/>
                  </a:cubicBezTo>
                  <a:cubicBezTo>
                    <a:pt x="23" y="16"/>
                    <a:pt x="0" y="50"/>
                    <a:pt x="0" y="73"/>
                  </a:cubicBezTo>
                  <a:cubicBezTo>
                    <a:pt x="0" y="107"/>
                    <a:pt x="23" y="118"/>
                    <a:pt x="57" y="130"/>
                  </a:cubicBezTo>
                  <a:cubicBezTo>
                    <a:pt x="182" y="130"/>
                    <a:pt x="307" y="130"/>
                    <a:pt x="433" y="107"/>
                  </a:cubicBezTo>
                  <a:cubicBezTo>
                    <a:pt x="455" y="96"/>
                    <a:pt x="466" y="62"/>
                    <a:pt x="466" y="39"/>
                  </a:cubicBezTo>
                  <a:cubicBezTo>
                    <a:pt x="458" y="13"/>
                    <a:pt x="44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432650" y="1140225"/>
              <a:ext cx="11400" cy="3875"/>
            </a:xfrm>
            <a:custGeom>
              <a:avLst/>
              <a:gdLst/>
              <a:ahLst/>
              <a:cxnLst/>
              <a:rect l="l" t="t" r="r" b="b"/>
              <a:pathLst>
                <a:path w="456" h="155" extrusionOk="0">
                  <a:moveTo>
                    <a:pt x="336" y="0"/>
                  </a:moveTo>
                  <a:cubicBezTo>
                    <a:pt x="240" y="0"/>
                    <a:pt x="139" y="21"/>
                    <a:pt x="46" y="49"/>
                  </a:cubicBezTo>
                  <a:cubicBezTo>
                    <a:pt x="12" y="60"/>
                    <a:pt x="0" y="83"/>
                    <a:pt x="12" y="117"/>
                  </a:cubicBezTo>
                  <a:cubicBezTo>
                    <a:pt x="12" y="136"/>
                    <a:pt x="34" y="154"/>
                    <a:pt x="55" y="154"/>
                  </a:cubicBezTo>
                  <a:cubicBezTo>
                    <a:pt x="60" y="154"/>
                    <a:pt x="64" y="153"/>
                    <a:pt x="68" y="151"/>
                  </a:cubicBezTo>
                  <a:cubicBezTo>
                    <a:pt x="163" y="123"/>
                    <a:pt x="249" y="103"/>
                    <a:pt x="341" y="103"/>
                  </a:cubicBezTo>
                  <a:cubicBezTo>
                    <a:pt x="360" y="103"/>
                    <a:pt x="379" y="104"/>
                    <a:pt x="399" y="105"/>
                  </a:cubicBezTo>
                  <a:cubicBezTo>
                    <a:pt x="432" y="105"/>
                    <a:pt x="455" y="83"/>
                    <a:pt x="455" y="49"/>
                  </a:cubicBezTo>
                  <a:cubicBezTo>
                    <a:pt x="455" y="26"/>
                    <a:pt x="432" y="3"/>
                    <a:pt x="399" y="3"/>
                  </a:cubicBezTo>
                  <a:cubicBezTo>
                    <a:pt x="378" y="1"/>
                    <a:pt x="357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457200" y="966350"/>
              <a:ext cx="133850" cy="172850"/>
            </a:xfrm>
            <a:custGeom>
              <a:avLst/>
              <a:gdLst/>
              <a:ahLst/>
              <a:cxnLst/>
              <a:rect l="l" t="t" r="r" b="b"/>
              <a:pathLst>
                <a:path w="5354" h="6914" extrusionOk="0">
                  <a:moveTo>
                    <a:pt x="4632" y="1"/>
                  </a:moveTo>
                  <a:cubicBezTo>
                    <a:pt x="3746" y="1"/>
                    <a:pt x="1732" y="694"/>
                    <a:pt x="1600" y="1192"/>
                  </a:cubicBezTo>
                  <a:cubicBezTo>
                    <a:pt x="1600" y="1192"/>
                    <a:pt x="0" y="6913"/>
                    <a:pt x="605" y="6913"/>
                  </a:cubicBezTo>
                  <a:cubicBezTo>
                    <a:pt x="626" y="6913"/>
                    <a:pt x="651" y="6906"/>
                    <a:pt x="679" y="6890"/>
                  </a:cubicBezTo>
                  <a:cubicBezTo>
                    <a:pt x="1487" y="6458"/>
                    <a:pt x="2817" y="4740"/>
                    <a:pt x="3739" y="3592"/>
                  </a:cubicBezTo>
                  <a:cubicBezTo>
                    <a:pt x="4671" y="2443"/>
                    <a:pt x="5354" y="499"/>
                    <a:pt x="5012" y="100"/>
                  </a:cubicBezTo>
                  <a:cubicBezTo>
                    <a:pt x="4953" y="31"/>
                    <a:pt x="4817" y="1"/>
                    <a:pt x="4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2550650" y="1107450"/>
              <a:ext cx="40100" cy="52450"/>
            </a:xfrm>
            <a:custGeom>
              <a:avLst/>
              <a:gdLst/>
              <a:ahLst/>
              <a:cxnLst/>
              <a:rect l="l" t="t" r="r" b="b"/>
              <a:pathLst>
                <a:path w="1604" h="2098" extrusionOk="0">
                  <a:moveTo>
                    <a:pt x="274" y="0"/>
                  </a:moveTo>
                  <a:cubicBezTo>
                    <a:pt x="208" y="0"/>
                    <a:pt x="142" y="45"/>
                    <a:pt x="125" y="120"/>
                  </a:cubicBezTo>
                  <a:cubicBezTo>
                    <a:pt x="69" y="370"/>
                    <a:pt x="1" y="870"/>
                    <a:pt x="171" y="1269"/>
                  </a:cubicBezTo>
                  <a:cubicBezTo>
                    <a:pt x="379" y="1730"/>
                    <a:pt x="853" y="2098"/>
                    <a:pt x="1107" y="2098"/>
                  </a:cubicBezTo>
                  <a:cubicBezTo>
                    <a:pt x="1173" y="2098"/>
                    <a:pt x="1224" y="2073"/>
                    <a:pt x="1252" y="2020"/>
                  </a:cubicBezTo>
                  <a:cubicBezTo>
                    <a:pt x="1388" y="1769"/>
                    <a:pt x="1604" y="711"/>
                    <a:pt x="342" y="18"/>
                  </a:cubicBezTo>
                  <a:cubicBezTo>
                    <a:pt x="321" y="6"/>
                    <a:pt x="29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2325725" y="1166100"/>
              <a:ext cx="84500" cy="42175"/>
            </a:xfrm>
            <a:custGeom>
              <a:avLst/>
              <a:gdLst/>
              <a:ahLst/>
              <a:cxnLst/>
              <a:rect l="l" t="t" r="r" b="b"/>
              <a:pathLst>
                <a:path w="3380" h="1687" extrusionOk="0">
                  <a:moveTo>
                    <a:pt x="2805" y="1"/>
                  </a:moveTo>
                  <a:cubicBezTo>
                    <a:pt x="2599" y="1"/>
                    <a:pt x="2412" y="26"/>
                    <a:pt x="2412" y="26"/>
                  </a:cubicBezTo>
                  <a:cubicBezTo>
                    <a:pt x="2412" y="26"/>
                    <a:pt x="2404" y="25"/>
                    <a:pt x="2389" y="25"/>
                  </a:cubicBezTo>
                  <a:cubicBezTo>
                    <a:pt x="2202" y="25"/>
                    <a:pt x="900" y="74"/>
                    <a:pt x="36" y="1391"/>
                  </a:cubicBezTo>
                  <a:cubicBezTo>
                    <a:pt x="36" y="1391"/>
                    <a:pt x="1" y="1686"/>
                    <a:pt x="1218" y="1686"/>
                  </a:cubicBezTo>
                  <a:cubicBezTo>
                    <a:pt x="2447" y="1686"/>
                    <a:pt x="3379" y="94"/>
                    <a:pt x="3106" y="26"/>
                  </a:cubicBezTo>
                  <a:cubicBezTo>
                    <a:pt x="3015" y="7"/>
                    <a:pt x="2908" y="1"/>
                    <a:pt x="2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2293050" y="1289550"/>
              <a:ext cx="105000" cy="75400"/>
            </a:xfrm>
            <a:custGeom>
              <a:avLst/>
              <a:gdLst/>
              <a:ahLst/>
              <a:cxnLst/>
              <a:rect l="l" t="t" r="r" b="b"/>
              <a:pathLst>
                <a:path w="4200" h="3016" extrusionOk="0">
                  <a:moveTo>
                    <a:pt x="398" y="1"/>
                  </a:moveTo>
                  <a:cubicBezTo>
                    <a:pt x="398" y="1"/>
                    <a:pt x="1" y="172"/>
                    <a:pt x="853" y="1661"/>
                  </a:cubicBezTo>
                  <a:cubicBezTo>
                    <a:pt x="1430" y="2669"/>
                    <a:pt x="2791" y="3016"/>
                    <a:pt x="3577" y="3016"/>
                  </a:cubicBezTo>
                  <a:cubicBezTo>
                    <a:pt x="3955" y="3016"/>
                    <a:pt x="4200" y="2936"/>
                    <a:pt x="4163" y="2811"/>
                  </a:cubicBezTo>
                  <a:cubicBezTo>
                    <a:pt x="4049" y="2435"/>
                    <a:pt x="3674" y="1957"/>
                    <a:pt x="3674" y="1957"/>
                  </a:cubicBezTo>
                  <a:cubicBezTo>
                    <a:pt x="3674" y="1957"/>
                    <a:pt x="2764" y="160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2453400" y="1013650"/>
              <a:ext cx="40400" cy="43725"/>
            </a:xfrm>
            <a:custGeom>
              <a:avLst/>
              <a:gdLst/>
              <a:ahLst/>
              <a:cxnLst/>
              <a:rect l="l" t="t" r="r" b="b"/>
              <a:pathLst>
                <a:path w="1616" h="1749" extrusionOk="0">
                  <a:moveTo>
                    <a:pt x="166" y="0"/>
                  </a:moveTo>
                  <a:cubicBezTo>
                    <a:pt x="90" y="0"/>
                    <a:pt x="22" y="55"/>
                    <a:pt x="12" y="141"/>
                  </a:cubicBezTo>
                  <a:cubicBezTo>
                    <a:pt x="1" y="381"/>
                    <a:pt x="1" y="847"/>
                    <a:pt x="217" y="1200"/>
                  </a:cubicBezTo>
                  <a:cubicBezTo>
                    <a:pt x="448" y="1582"/>
                    <a:pt x="1041" y="1749"/>
                    <a:pt x="1343" y="1749"/>
                  </a:cubicBezTo>
                  <a:cubicBezTo>
                    <a:pt x="1427" y="1749"/>
                    <a:pt x="1488" y="1736"/>
                    <a:pt x="1513" y="1711"/>
                  </a:cubicBezTo>
                  <a:cubicBezTo>
                    <a:pt x="1616" y="1597"/>
                    <a:pt x="1616" y="346"/>
                    <a:pt x="206" y="5"/>
                  </a:cubicBezTo>
                  <a:cubicBezTo>
                    <a:pt x="192" y="2"/>
                    <a:pt x="179" y="0"/>
                    <a:pt x="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2349600" y="1216500"/>
              <a:ext cx="157575" cy="54825"/>
            </a:xfrm>
            <a:custGeom>
              <a:avLst/>
              <a:gdLst/>
              <a:ahLst/>
              <a:cxnLst/>
              <a:rect l="l" t="t" r="r" b="b"/>
              <a:pathLst>
                <a:path w="6303" h="2193" extrusionOk="0">
                  <a:moveTo>
                    <a:pt x="4027" y="0"/>
                  </a:moveTo>
                  <a:cubicBezTo>
                    <a:pt x="3914" y="11"/>
                    <a:pt x="3016" y="69"/>
                    <a:pt x="2106" y="410"/>
                  </a:cubicBezTo>
                  <a:cubicBezTo>
                    <a:pt x="957" y="830"/>
                    <a:pt x="47" y="1695"/>
                    <a:pt x="13" y="1922"/>
                  </a:cubicBezTo>
                  <a:cubicBezTo>
                    <a:pt x="1" y="2044"/>
                    <a:pt x="570" y="2193"/>
                    <a:pt x="1374" y="2193"/>
                  </a:cubicBezTo>
                  <a:cubicBezTo>
                    <a:pt x="2064" y="2193"/>
                    <a:pt x="2928" y="2083"/>
                    <a:pt x="3744" y="1752"/>
                  </a:cubicBezTo>
                  <a:cubicBezTo>
                    <a:pt x="5506" y="1035"/>
                    <a:pt x="6302" y="319"/>
                    <a:pt x="6097" y="171"/>
                  </a:cubicBezTo>
                  <a:cubicBezTo>
                    <a:pt x="5904" y="34"/>
                    <a:pt x="4517" y="11"/>
                    <a:pt x="4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440900" y="1233625"/>
              <a:ext cx="34150" cy="64600"/>
            </a:xfrm>
            <a:custGeom>
              <a:avLst/>
              <a:gdLst/>
              <a:ahLst/>
              <a:cxnLst/>
              <a:rect l="l" t="t" r="r" b="b"/>
              <a:pathLst>
                <a:path w="1366" h="2584" extrusionOk="0">
                  <a:moveTo>
                    <a:pt x="786" y="0"/>
                  </a:moveTo>
                  <a:cubicBezTo>
                    <a:pt x="772" y="0"/>
                    <a:pt x="761" y="7"/>
                    <a:pt x="751" y="21"/>
                  </a:cubicBezTo>
                  <a:lnTo>
                    <a:pt x="660" y="168"/>
                  </a:lnTo>
                  <a:cubicBezTo>
                    <a:pt x="660" y="168"/>
                    <a:pt x="1" y="1067"/>
                    <a:pt x="296" y="1783"/>
                  </a:cubicBezTo>
                  <a:cubicBezTo>
                    <a:pt x="541" y="2366"/>
                    <a:pt x="630" y="2584"/>
                    <a:pt x="749" y="2584"/>
                  </a:cubicBezTo>
                  <a:cubicBezTo>
                    <a:pt x="774" y="2584"/>
                    <a:pt x="801" y="2574"/>
                    <a:pt x="830" y="2556"/>
                  </a:cubicBezTo>
                  <a:cubicBezTo>
                    <a:pt x="1001" y="2443"/>
                    <a:pt x="1365" y="1760"/>
                    <a:pt x="1274" y="1158"/>
                  </a:cubicBezTo>
                  <a:cubicBezTo>
                    <a:pt x="1202" y="611"/>
                    <a:pt x="915" y="0"/>
                    <a:pt x="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403650" y="1320275"/>
              <a:ext cx="108625" cy="129100"/>
            </a:xfrm>
            <a:custGeom>
              <a:avLst/>
              <a:gdLst/>
              <a:ahLst/>
              <a:cxnLst/>
              <a:rect l="l" t="t" r="r" b="b"/>
              <a:pathLst>
                <a:path w="4345" h="5164" extrusionOk="0">
                  <a:moveTo>
                    <a:pt x="3820" y="0"/>
                  </a:moveTo>
                  <a:cubicBezTo>
                    <a:pt x="3614" y="0"/>
                    <a:pt x="3412" y="46"/>
                    <a:pt x="3412" y="46"/>
                  </a:cubicBezTo>
                  <a:cubicBezTo>
                    <a:pt x="3412" y="46"/>
                    <a:pt x="2093" y="410"/>
                    <a:pt x="1195" y="1638"/>
                  </a:cubicBezTo>
                  <a:cubicBezTo>
                    <a:pt x="308" y="2866"/>
                    <a:pt x="0" y="5164"/>
                    <a:pt x="376" y="5164"/>
                  </a:cubicBezTo>
                  <a:cubicBezTo>
                    <a:pt x="751" y="5164"/>
                    <a:pt x="2742" y="4197"/>
                    <a:pt x="3412" y="3139"/>
                  </a:cubicBezTo>
                  <a:cubicBezTo>
                    <a:pt x="4072" y="2070"/>
                    <a:pt x="4345" y="149"/>
                    <a:pt x="4106" y="46"/>
                  </a:cubicBezTo>
                  <a:cubicBezTo>
                    <a:pt x="4027" y="12"/>
                    <a:pt x="3923" y="0"/>
                    <a:pt x="38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7"/>
          <p:cNvSpPr/>
          <p:nvPr/>
        </p:nvSpPr>
        <p:spPr>
          <a:xfrm rot="1146114">
            <a:off x="7020261" y="1051656"/>
            <a:ext cx="1020722" cy="219544"/>
          </a:xfrm>
          <a:custGeom>
            <a:avLst/>
            <a:gdLst/>
            <a:ahLst/>
            <a:cxnLst/>
            <a:rect l="l" t="t" r="r" b="b"/>
            <a:pathLst>
              <a:path w="7848" h="1688" extrusionOk="0">
                <a:moveTo>
                  <a:pt x="3829" y="1"/>
                </a:moveTo>
                <a:cubicBezTo>
                  <a:pt x="3441" y="1"/>
                  <a:pt x="3088" y="48"/>
                  <a:pt x="2810" y="166"/>
                </a:cubicBezTo>
                <a:cubicBezTo>
                  <a:pt x="1377" y="769"/>
                  <a:pt x="0" y="1349"/>
                  <a:pt x="945" y="1406"/>
                </a:cubicBezTo>
                <a:cubicBezTo>
                  <a:pt x="1679" y="1450"/>
                  <a:pt x="4567" y="1688"/>
                  <a:pt x="6171" y="1688"/>
                </a:cubicBezTo>
                <a:cubicBezTo>
                  <a:pt x="6655" y="1688"/>
                  <a:pt x="7022" y="1666"/>
                  <a:pt x="7177" y="1611"/>
                </a:cubicBezTo>
                <a:cubicBezTo>
                  <a:pt x="7848" y="1372"/>
                  <a:pt x="7620" y="803"/>
                  <a:pt x="7620" y="803"/>
                </a:cubicBezTo>
                <a:cubicBezTo>
                  <a:pt x="7620" y="803"/>
                  <a:pt x="5427" y="1"/>
                  <a:pt x="38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7"/>
          <p:cNvSpPr/>
          <p:nvPr/>
        </p:nvSpPr>
        <p:spPr>
          <a:xfrm rot="-704839">
            <a:off x="6430006" y="-89330"/>
            <a:ext cx="227998" cy="611940"/>
          </a:xfrm>
          <a:custGeom>
            <a:avLst/>
            <a:gdLst/>
            <a:ahLst/>
            <a:cxnLst/>
            <a:rect l="l" t="t" r="r" b="b"/>
            <a:pathLst>
              <a:path w="1753" h="4705" extrusionOk="0">
                <a:moveTo>
                  <a:pt x="382" y="0"/>
                </a:moveTo>
                <a:cubicBezTo>
                  <a:pt x="130" y="0"/>
                  <a:pt x="0" y="806"/>
                  <a:pt x="56" y="1798"/>
                </a:cubicBezTo>
                <a:cubicBezTo>
                  <a:pt x="113" y="2810"/>
                  <a:pt x="1398" y="4619"/>
                  <a:pt x="1398" y="4619"/>
                </a:cubicBezTo>
                <a:cubicBezTo>
                  <a:pt x="1438" y="4678"/>
                  <a:pt x="1473" y="4704"/>
                  <a:pt x="1504" y="4704"/>
                </a:cubicBezTo>
                <a:cubicBezTo>
                  <a:pt x="1727" y="4704"/>
                  <a:pt x="1752" y="3341"/>
                  <a:pt x="1603" y="2503"/>
                </a:cubicBezTo>
                <a:cubicBezTo>
                  <a:pt x="1421" y="1559"/>
                  <a:pt x="648" y="47"/>
                  <a:pt x="398" y="1"/>
                </a:cubicBezTo>
                <a:cubicBezTo>
                  <a:pt x="392" y="1"/>
                  <a:pt x="387" y="0"/>
                  <a:pt x="3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7"/>
          <p:cNvGrpSpPr/>
          <p:nvPr/>
        </p:nvGrpSpPr>
        <p:grpSpPr>
          <a:xfrm rot="-7584212">
            <a:off x="-1005109" y="4480795"/>
            <a:ext cx="2107600" cy="1207654"/>
            <a:chOff x="10287875" y="865650"/>
            <a:chExt cx="2107488" cy="1207590"/>
          </a:xfrm>
        </p:grpSpPr>
        <p:sp>
          <p:nvSpPr>
            <p:cNvPr id="590" name="Google Shape;590;p7"/>
            <p:cNvSpPr/>
            <p:nvPr/>
          </p:nvSpPr>
          <p:spPr>
            <a:xfrm>
              <a:off x="10287875" y="865650"/>
              <a:ext cx="2107488" cy="1207590"/>
            </a:xfrm>
            <a:custGeom>
              <a:avLst/>
              <a:gdLst/>
              <a:ahLst/>
              <a:cxnLst/>
              <a:rect l="l" t="t" r="r" b="b"/>
              <a:pathLst>
                <a:path w="15185" h="8701" extrusionOk="0">
                  <a:moveTo>
                    <a:pt x="15127" y="0"/>
                  </a:moveTo>
                  <a:lnTo>
                    <a:pt x="14240" y="35"/>
                  </a:lnTo>
                  <a:lnTo>
                    <a:pt x="14035" y="46"/>
                  </a:lnTo>
                  <a:lnTo>
                    <a:pt x="13330" y="68"/>
                  </a:lnTo>
                  <a:lnTo>
                    <a:pt x="13251" y="80"/>
                  </a:lnTo>
                  <a:lnTo>
                    <a:pt x="12523" y="103"/>
                  </a:lnTo>
                  <a:lnTo>
                    <a:pt x="12261" y="114"/>
                  </a:lnTo>
                  <a:lnTo>
                    <a:pt x="7097" y="330"/>
                  </a:lnTo>
                  <a:lnTo>
                    <a:pt x="7018" y="330"/>
                  </a:lnTo>
                  <a:lnTo>
                    <a:pt x="6165" y="364"/>
                  </a:lnTo>
                  <a:lnTo>
                    <a:pt x="5995" y="364"/>
                  </a:lnTo>
                  <a:lnTo>
                    <a:pt x="1" y="614"/>
                  </a:lnTo>
                  <a:cubicBezTo>
                    <a:pt x="1" y="614"/>
                    <a:pt x="1127" y="2286"/>
                    <a:pt x="1127" y="2730"/>
                  </a:cubicBezTo>
                  <a:cubicBezTo>
                    <a:pt x="1127" y="3185"/>
                    <a:pt x="615" y="3128"/>
                    <a:pt x="1127" y="3901"/>
                  </a:cubicBezTo>
                  <a:cubicBezTo>
                    <a:pt x="1627" y="4686"/>
                    <a:pt x="1900" y="4629"/>
                    <a:pt x="2070" y="5300"/>
                  </a:cubicBezTo>
                  <a:cubicBezTo>
                    <a:pt x="2241" y="5971"/>
                    <a:pt x="2753" y="8292"/>
                    <a:pt x="2753" y="8292"/>
                  </a:cubicBezTo>
                  <a:lnTo>
                    <a:pt x="2958" y="8302"/>
                  </a:lnTo>
                  <a:lnTo>
                    <a:pt x="3390" y="8337"/>
                  </a:lnTo>
                  <a:lnTo>
                    <a:pt x="3845" y="8371"/>
                  </a:lnTo>
                  <a:lnTo>
                    <a:pt x="4061" y="8383"/>
                  </a:lnTo>
                  <a:lnTo>
                    <a:pt x="7029" y="8587"/>
                  </a:lnTo>
                  <a:lnTo>
                    <a:pt x="7439" y="8621"/>
                  </a:lnTo>
                  <a:lnTo>
                    <a:pt x="7916" y="8655"/>
                  </a:lnTo>
                  <a:lnTo>
                    <a:pt x="8348" y="8689"/>
                  </a:lnTo>
                  <a:lnTo>
                    <a:pt x="8621" y="8701"/>
                  </a:lnTo>
                  <a:lnTo>
                    <a:pt x="8803" y="8689"/>
                  </a:lnTo>
                  <a:lnTo>
                    <a:pt x="9316" y="8633"/>
                  </a:lnTo>
                  <a:lnTo>
                    <a:pt x="12614" y="8292"/>
                  </a:lnTo>
                  <a:cubicBezTo>
                    <a:pt x="12614" y="8292"/>
                    <a:pt x="12738" y="8143"/>
                    <a:pt x="12932" y="7916"/>
                  </a:cubicBezTo>
                  <a:cubicBezTo>
                    <a:pt x="12966" y="7859"/>
                    <a:pt x="13011" y="7802"/>
                    <a:pt x="13057" y="7746"/>
                  </a:cubicBezTo>
                  <a:cubicBezTo>
                    <a:pt x="13603" y="7040"/>
                    <a:pt x="14479" y="5789"/>
                    <a:pt x="14513" y="5027"/>
                  </a:cubicBezTo>
                  <a:cubicBezTo>
                    <a:pt x="14570" y="3901"/>
                    <a:pt x="13899" y="3742"/>
                    <a:pt x="14513" y="2957"/>
                  </a:cubicBezTo>
                  <a:cubicBezTo>
                    <a:pt x="15127" y="2173"/>
                    <a:pt x="15070" y="1342"/>
                    <a:pt x="15127" y="978"/>
                  </a:cubicBezTo>
                  <a:cubicBezTo>
                    <a:pt x="15184" y="614"/>
                    <a:pt x="15127" y="0"/>
                    <a:pt x="15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10537278" y="1001385"/>
              <a:ext cx="115471" cy="328371"/>
            </a:xfrm>
            <a:custGeom>
              <a:avLst/>
              <a:gdLst/>
              <a:ahLst/>
              <a:cxnLst/>
              <a:rect l="l" t="t" r="r" b="b"/>
              <a:pathLst>
                <a:path w="832" h="2366" extrusionOk="0">
                  <a:moveTo>
                    <a:pt x="0" y="0"/>
                  </a:moveTo>
                  <a:cubicBezTo>
                    <a:pt x="1" y="0"/>
                    <a:pt x="103" y="1865"/>
                    <a:pt x="217" y="2366"/>
                  </a:cubicBezTo>
                  <a:cubicBezTo>
                    <a:pt x="217" y="2366"/>
                    <a:pt x="831" y="153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10668295" y="1066061"/>
              <a:ext cx="53850" cy="337948"/>
            </a:xfrm>
            <a:custGeom>
              <a:avLst/>
              <a:gdLst/>
              <a:ahLst/>
              <a:cxnLst/>
              <a:rect l="l" t="t" r="r" b="b"/>
              <a:pathLst>
                <a:path w="388" h="2435" extrusionOk="0">
                  <a:moveTo>
                    <a:pt x="24" y="1"/>
                  </a:moveTo>
                  <a:cubicBezTo>
                    <a:pt x="24" y="1"/>
                    <a:pt x="1" y="1"/>
                    <a:pt x="24" y="979"/>
                  </a:cubicBezTo>
                  <a:cubicBezTo>
                    <a:pt x="57" y="1957"/>
                    <a:pt x="365" y="2435"/>
                    <a:pt x="365" y="2435"/>
                  </a:cubicBezTo>
                  <a:cubicBezTo>
                    <a:pt x="365" y="2435"/>
                    <a:pt x="388" y="1149"/>
                    <a:pt x="365" y="717"/>
                  </a:cubicBezTo>
                  <a:cubicBezTo>
                    <a:pt x="330" y="285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10785155" y="980845"/>
              <a:ext cx="69533" cy="369591"/>
            </a:xfrm>
            <a:custGeom>
              <a:avLst/>
              <a:gdLst/>
              <a:ahLst/>
              <a:cxnLst/>
              <a:rect l="l" t="t" r="r" b="b"/>
              <a:pathLst>
                <a:path w="501" h="2663" extrusionOk="0">
                  <a:moveTo>
                    <a:pt x="137" y="1"/>
                  </a:moveTo>
                  <a:cubicBezTo>
                    <a:pt x="137" y="1"/>
                    <a:pt x="1" y="1376"/>
                    <a:pt x="137" y="2013"/>
                  </a:cubicBezTo>
                  <a:lnTo>
                    <a:pt x="273" y="2662"/>
                  </a:lnTo>
                  <a:cubicBezTo>
                    <a:pt x="273" y="2662"/>
                    <a:pt x="501" y="1376"/>
                    <a:pt x="466" y="956"/>
                  </a:cubicBezTo>
                  <a:cubicBezTo>
                    <a:pt x="444" y="535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10982373" y="1329620"/>
              <a:ext cx="80774" cy="394850"/>
            </a:xfrm>
            <a:custGeom>
              <a:avLst/>
              <a:gdLst/>
              <a:ahLst/>
              <a:cxnLst/>
              <a:rect l="l" t="t" r="r" b="b"/>
              <a:pathLst>
                <a:path w="582" h="2845" extrusionOk="0">
                  <a:moveTo>
                    <a:pt x="308" y="1"/>
                  </a:moveTo>
                  <a:lnTo>
                    <a:pt x="137" y="399"/>
                  </a:lnTo>
                  <a:cubicBezTo>
                    <a:pt x="137" y="399"/>
                    <a:pt x="1" y="1173"/>
                    <a:pt x="137" y="1820"/>
                  </a:cubicBezTo>
                  <a:cubicBezTo>
                    <a:pt x="274" y="2457"/>
                    <a:pt x="445" y="2844"/>
                    <a:pt x="445" y="2844"/>
                  </a:cubicBezTo>
                  <a:cubicBezTo>
                    <a:pt x="445" y="2844"/>
                    <a:pt x="581" y="2310"/>
                    <a:pt x="524" y="1616"/>
                  </a:cubicBezTo>
                  <a:cubicBezTo>
                    <a:pt x="467" y="922"/>
                    <a:pt x="308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11097707" y="1350300"/>
              <a:ext cx="82162" cy="460913"/>
            </a:xfrm>
            <a:custGeom>
              <a:avLst/>
              <a:gdLst/>
              <a:ahLst/>
              <a:cxnLst/>
              <a:rect l="l" t="t" r="r" b="b"/>
              <a:pathLst>
                <a:path w="592" h="3321" extrusionOk="0">
                  <a:moveTo>
                    <a:pt x="307" y="0"/>
                  </a:moveTo>
                  <a:lnTo>
                    <a:pt x="228" y="250"/>
                  </a:lnTo>
                  <a:cubicBezTo>
                    <a:pt x="228" y="250"/>
                    <a:pt x="0" y="1001"/>
                    <a:pt x="34" y="1479"/>
                  </a:cubicBezTo>
                  <a:cubicBezTo>
                    <a:pt x="57" y="1944"/>
                    <a:pt x="455" y="3321"/>
                    <a:pt x="455" y="3321"/>
                  </a:cubicBezTo>
                  <a:cubicBezTo>
                    <a:pt x="455" y="3321"/>
                    <a:pt x="592" y="1740"/>
                    <a:pt x="592" y="1274"/>
                  </a:cubicBezTo>
                  <a:cubicBezTo>
                    <a:pt x="592" y="807"/>
                    <a:pt x="307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11230250" y="1388189"/>
              <a:ext cx="64814" cy="423024"/>
            </a:xfrm>
            <a:custGeom>
              <a:avLst/>
              <a:gdLst/>
              <a:ahLst/>
              <a:cxnLst/>
              <a:rect l="l" t="t" r="r" b="b"/>
              <a:pathLst>
                <a:path w="467" h="3048" extrusionOk="0">
                  <a:moveTo>
                    <a:pt x="274" y="0"/>
                  </a:moveTo>
                  <a:cubicBezTo>
                    <a:pt x="274" y="0"/>
                    <a:pt x="1" y="671"/>
                    <a:pt x="160" y="1388"/>
                  </a:cubicBezTo>
                  <a:cubicBezTo>
                    <a:pt x="330" y="2093"/>
                    <a:pt x="467" y="3048"/>
                    <a:pt x="467" y="3048"/>
                  </a:cubicBezTo>
                  <a:lnTo>
                    <a:pt x="467" y="807"/>
                  </a:lnTo>
                  <a:cubicBezTo>
                    <a:pt x="467" y="170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11119774" y="916030"/>
              <a:ext cx="23733" cy="64953"/>
            </a:xfrm>
            <a:custGeom>
              <a:avLst/>
              <a:gdLst/>
              <a:ahLst/>
              <a:cxnLst/>
              <a:rect l="l" t="t" r="r" b="b"/>
              <a:pathLst>
                <a:path w="171" h="468" extrusionOk="0">
                  <a:moveTo>
                    <a:pt x="1" y="1"/>
                  </a:moveTo>
                  <a:cubicBezTo>
                    <a:pt x="80" y="274"/>
                    <a:pt x="137" y="468"/>
                    <a:pt x="137" y="468"/>
                  </a:cubicBezTo>
                  <a:cubicBezTo>
                    <a:pt x="137" y="468"/>
                    <a:pt x="148" y="274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11261894" y="911450"/>
              <a:ext cx="11103" cy="69533"/>
            </a:xfrm>
            <a:custGeom>
              <a:avLst/>
              <a:gdLst/>
              <a:ahLst/>
              <a:cxnLst/>
              <a:rect l="l" t="t" r="r" b="b"/>
              <a:pathLst>
                <a:path w="80" h="501" extrusionOk="0">
                  <a:moveTo>
                    <a:pt x="0" y="0"/>
                  </a:moveTo>
                  <a:cubicBezTo>
                    <a:pt x="57" y="296"/>
                    <a:pt x="79" y="501"/>
                    <a:pt x="79" y="50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11384999" y="1066061"/>
              <a:ext cx="72725" cy="426355"/>
            </a:xfrm>
            <a:custGeom>
              <a:avLst/>
              <a:gdLst/>
              <a:ahLst/>
              <a:cxnLst/>
              <a:rect l="l" t="t" r="r" b="b"/>
              <a:pathLst>
                <a:path w="524" h="3072" extrusionOk="0">
                  <a:moveTo>
                    <a:pt x="273" y="1"/>
                  </a:moveTo>
                  <a:cubicBezTo>
                    <a:pt x="273" y="1"/>
                    <a:pt x="0" y="820"/>
                    <a:pt x="79" y="1457"/>
                  </a:cubicBezTo>
                  <a:cubicBezTo>
                    <a:pt x="170" y="2094"/>
                    <a:pt x="478" y="3072"/>
                    <a:pt x="478" y="3072"/>
                  </a:cubicBezTo>
                  <a:cubicBezTo>
                    <a:pt x="478" y="3072"/>
                    <a:pt x="421" y="2071"/>
                    <a:pt x="478" y="1217"/>
                  </a:cubicBezTo>
                  <a:cubicBezTo>
                    <a:pt x="523" y="365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11500194" y="1066061"/>
              <a:ext cx="93265" cy="481593"/>
            </a:xfrm>
            <a:custGeom>
              <a:avLst/>
              <a:gdLst/>
              <a:ahLst/>
              <a:cxnLst/>
              <a:rect l="l" t="t" r="r" b="b"/>
              <a:pathLst>
                <a:path w="672" h="3470" extrusionOk="0">
                  <a:moveTo>
                    <a:pt x="273" y="1"/>
                  </a:moveTo>
                  <a:lnTo>
                    <a:pt x="273" y="421"/>
                  </a:lnTo>
                  <a:cubicBezTo>
                    <a:pt x="273" y="421"/>
                    <a:pt x="0" y="1343"/>
                    <a:pt x="91" y="1900"/>
                  </a:cubicBezTo>
                  <a:cubicBezTo>
                    <a:pt x="171" y="2457"/>
                    <a:pt x="455" y="3469"/>
                    <a:pt x="455" y="3469"/>
                  </a:cubicBezTo>
                  <a:cubicBezTo>
                    <a:pt x="455" y="3469"/>
                    <a:pt x="672" y="2150"/>
                    <a:pt x="614" y="1536"/>
                  </a:cubicBezTo>
                  <a:cubicBezTo>
                    <a:pt x="569" y="922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11632737" y="1102423"/>
              <a:ext cx="85354" cy="389993"/>
            </a:xfrm>
            <a:custGeom>
              <a:avLst/>
              <a:gdLst/>
              <a:ahLst/>
              <a:cxnLst/>
              <a:rect l="l" t="t" r="r" b="b"/>
              <a:pathLst>
                <a:path w="615" h="2810" extrusionOk="0">
                  <a:moveTo>
                    <a:pt x="364" y="0"/>
                  </a:moveTo>
                  <a:cubicBezTo>
                    <a:pt x="364" y="0"/>
                    <a:pt x="0" y="751"/>
                    <a:pt x="23" y="1274"/>
                  </a:cubicBezTo>
                  <a:cubicBezTo>
                    <a:pt x="58" y="1809"/>
                    <a:pt x="364" y="2810"/>
                    <a:pt x="364" y="2810"/>
                  </a:cubicBezTo>
                  <a:cubicBezTo>
                    <a:pt x="364" y="2810"/>
                    <a:pt x="615" y="1479"/>
                    <a:pt x="581" y="955"/>
                  </a:cubicBezTo>
                  <a:cubicBezTo>
                    <a:pt x="558" y="444"/>
                    <a:pt x="364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11263420" y="1912116"/>
              <a:ext cx="60095" cy="150029"/>
            </a:xfrm>
            <a:custGeom>
              <a:avLst/>
              <a:gdLst/>
              <a:ahLst/>
              <a:cxnLst/>
              <a:rect l="l" t="t" r="r" b="b"/>
              <a:pathLst>
                <a:path w="433" h="1081" extrusionOk="0">
                  <a:moveTo>
                    <a:pt x="205" y="1"/>
                  </a:moveTo>
                  <a:cubicBezTo>
                    <a:pt x="205" y="1"/>
                    <a:pt x="35" y="524"/>
                    <a:pt x="0" y="1047"/>
                  </a:cubicBezTo>
                  <a:lnTo>
                    <a:pt x="410" y="1081"/>
                  </a:lnTo>
                  <a:cubicBezTo>
                    <a:pt x="432" y="330"/>
                    <a:pt x="205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11386526" y="1912116"/>
              <a:ext cx="60095" cy="159606"/>
            </a:xfrm>
            <a:custGeom>
              <a:avLst/>
              <a:gdLst/>
              <a:ahLst/>
              <a:cxnLst/>
              <a:rect l="l" t="t" r="r" b="b"/>
              <a:pathLst>
                <a:path w="433" h="1150" extrusionOk="0">
                  <a:moveTo>
                    <a:pt x="149" y="1"/>
                  </a:moveTo>
                  <a:lnTo>
                    <a:pt x="149" y="421"/>
                  </a:lnTo>
                  <a:cubicBezTo>
                    <a:pt x="149" y="421"/>
                    <a:pt x="58" y="740"/>
                    <a:pt x="0" y="1115"/>
                  </a:cubicBezTo>
                  <a:lnTo>
                    <a:pt x="432" y="1149"/>
                  </a:lnTo>
                  <a:cubicBezTo>
                    <a:pt x="331" y="592"/>
                    <a:pt x="149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11509631" y="1946952"/>
              <a:ext cx="71198" cy="124770"/>
            </a:xfrm>
            <a:custGeom>
              <a:avLst/>
              <a:gdLst/>
              <a:ahLst/>
              <a:cxnLst/>
              <a:rect l="l" t="t" r="r" b="b"/>
              <a:pathLst>
                <a:path w="513" h="899" extrusionOk="0">
                  <a:moveTo>
                    <a:pt x="308" y="0"/>
                  </a:moveTo>
                  <a:cubicBezTo>
                    <a:pt x="308" y="0"/>
                    <a:pt x="91" y="443"/>
                    <a:pt x="0" y="898"/>
                  </a:cubicBezTo>
                  <a:lnTo>
                    <a:pt x="513" y="842"/>
                  </a:lnTo>
                  <a:cubicBezTo>
                    <a:pt x="467" y="375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11787486" y="1470213"/>
              <a:ext cx="96457" cy="490891"/>
            </a:xfrm>
            <a:custGeom>
              <a:avLst/>
              <a:gdLst/>
              <a:ahLst/>
              <a:cxnLst/>
              <a:rect l="l" t="t" r="r" b="b"/>
              <a:pathLst>
                <a:path w="695" h="3537" extrusionOk="0">
                  <a:moveTo>
                    <a:pt x="308" y="0"/>
                  </a:moveTo>
                  <a:cubicBezTo>
                    <a:pt x="308" y="0"/>
                    <a:pt x="0" y="1035"/>
                    <a:pt x="136" y="1831"/>
                  </a:cubicBezTo>
                  <a:cubicBezTo>
                    <a:pt x="285" y="2616"/>
                    <a:pt x="455" y="3537"/>
                    <a:pt x="455" y="3537"/>
                  </a:cubicBezTo>
                  <a:cubicBezTo>
                    <a:pt x="455" y="3537"/>
                    <a:pt x="694" y="2422"/>
                    <a:pt x="614" y="1331"/>
                  </a:cubicBezTo>
                  <a:cubicBezTo>
                    <a:pt x="535" y="251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11926275" y="1403872"/>
              <a:ext cx="66479" cy="480066"/>
            </a:xfrm>
            <a:custGeom>
              <a:avLst/>
              <a:gdLst/>
              <a:ahLst/>
              <a:cxnLst/>
              <a:rect l="l" t="t" r="r" b="b"/>
              <a:pathLst>
                <a:path w="479" h="3459" extrusionOk="0">
                  <a:moveTo>
                    <a:pt x="251" y="1"/>
                  </a:moveTo>
                  <a:cubicBezTo>
                    <a:pt x="251" y="1"/>
                    <a:pt x="1" y="1399"/>
                    <a:pt x="1" y="1900"/>
                  </a:cubicBezTo>
                  <a:cubicBezTo>
                    <a:pt x="1" y="2400"/>
                    <a:pt x="251" y="3458"/>
                    <a:pt x="251" y="3458"/>
                  </a:cubicBezTo>
                  <a:cubicBezTo>
                    <a:pt x="251" y="3458"/>
                    <a:pt x="422" y="2787"/>
                    <a:pt x="456" y="1922"/>
                  </a:cubicBezTo>
                  <a:cubicBezTo>
                    <a:pt x="479" y="1058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12051046" y="1492281"/>
              <a:ext cx="85354" cy="472016"/>
            </a:xfrm>
            <a:custGeom>
              <a:avLst/>
              <a:gdLst/>
              <a:ahLst/>
              <a:cxnLst/>
              <a:rect l="l" t="t" r="r" b="b"/>
              <a:pathLst>
                <a:path w="615" h="3401" extrusionOk="0">
                  <a:moveTo>
                    <a:pt x="251" y="1"/>
                  </a:moveTo>
                  <a:cubicBezTo>
                    <a:pt x="251" y="1"/>
                    <a:pt x="1" y="979"/>
                    <a:pt x="57" y="1399"/>
                  </a:cubicBezTo>
                  <a:cubicBezTo>
                    <a:pt x="92" y="1707"/>
                    <a:pt x="183" y="2809"/>
                    <a:pt x="228" y="3401"/>
                  </a:cubicBezTo>
                  <a:cubicBezTo>
                    <a:pt x="262" y="3344"/>
                    <a:pt x="307" y="3287"/>
                    <a:pt x="353" y="3231"/>
                  </a:cubicBezTo>
                  <a:cubicBezTo>
                    <a:pt x="456" y="2605"/>
                    <a:pt x="615" y="1593"/>
                    <a:pt x="558" y="1092"/>
                  </a:cubicBezTo>
                  <a:cubicBezTo>
                    <a:pt x="478" y="342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11989424" y="879806"/>
              <a:ext cx="87020" cy="355296"/>
            </a:xfrm>
            <a:custGeom>
              <a:avLst/>
              <a:gdLst/>
              <a:ahLst/>
              <a:cxnLst/>
              <a:rect l="l" t="t" r="r" b="b"/>
              <a:pathLst>
                <a:path w="627" h="2560" extrusionOk="0">
                  <a:moveTo>
                    <a:pt x="263" y="1"/>
                  </a:moveTo>
                  <a:lnTo>
                    <a:pt x="1" y="12"/>
                  </a:lnTo>
                  <a:lnTo>
                    <a:pt x="1" y="1343"/>
                  </a:lnTo>
                  <a:cubicBezTo>
                    <a:pt x="1" y="1798"/>
                    <a:pt x="308" y="2559"/>
                    <a:pt x="308" y="2559"/>
                  </a:cubicBezTo>
                  <a:cubicBezTo>
                    <a:pt x="308" y="2559"/>
                    <a:pt x="627" y="1468"/>
                    <a:pt x="490" y="729"/>
                  </a:cubicBezTo>
                  <a:cubicBezTo>
                    <a:pt x="433" y="444"/>
                    <a:pt x="354" y="194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12112529" y="875088"/>
              <a:ext cx="74390" cy="393879"/>
            </a:xfrm>
            <a:custGeom>
              <a:avLst/>
              <a:gdLst/>
              <a:ahLst/>
              <a:cxnLst/>
              <a:rect l="l" t="t" r="r" b="b"/>
              <a:pathLst>
                <a:path w="536" h="2838" extrusionOk="0">
                  <a:moveTo>
                    <a:pt x="183" y="0"/>
                  </a:moveTo>
                  <a:lnTo>
                    <a:pt x="104" y="12"/>
                  </a:lnTo>
                  <a:lnTo>
                    <a:pt x="81" y="376"/>
                  </a:lnTo>
                  <a:cubicBezTo>
                    <a:pt x="81" y="376"/>
                    <a:pt x="1" y="1274"/>
                    <a:pt x="1" y="1604"/>
                  </a:cubicBezTo>
                  <a:cubicBezTo>
                    <a:pt x="1" y="1932"/>
                    <a:pt x="180" y="2837"/>
                    <a:pt x="194" y="2837"/>
                  </a:cubicBezTo>
                  <a:cubicBezTo>
                    <a:pt x="194" y="2837"/>
                    <a:pt x="195" y="2836"/>
                    <a:pt x="195" y="2833"/>
                  </a:cubicBezTo>
                  <a:cubicBezTo>
                    <a:pt x="195" y="2753"/>
                    <a:pt x="536" y="1638"/>
                    <a:pt x="445" y="1160"/>
                  </a:cubicBezTo>
                  <a:cubicBezTo>
                    <a:pt x="388" y="842"/>
                    <a:pt x="263" y="319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12213567" y="870369"/>
              <a:ext cx="77582" cy="320460"/>
            </a:xfrm>
            <a:custGeom>
              <a:avLst/>
              <a:gdLst/>
              <a:ahLst/>
              <a:cxnLst/>
              <a:rect l="l" t="t" r="r" b="b"/>
              <a:pathLst>
                <a:path w="559" h="2309" extrusionOk="0">
                  <a:moveTo>
                    <a:pt x="365" y="1"/>
                  </a:moveTo>
                  <a:lnTo>
                    <a:pt x="160" y="12"/>
                  </a:lnTo>
                  <a:cubicBezTo>
                    <a:pt x="81" y="262"/>
                    <a:pt x="1" y="615"/>
                    <a:pt x="24" y="888"/>
                  </a:cubicBezTo>
                  <a:cubicBezTo>
                    <a:pt x="81" y="1365"/>
                    <a:pt x="274" y="2309"/>
                    <a:pt x="274" y="2309"/>
                  </a:cubicBezTo>
                  <a:cubicBezTo>
                    <a:pt x="274" y="2309"/>
                    <a:pt x="559" y="797"/>
                    <a:pt x="478" y="444"/>
                  </a:cubicBezTo>
                  <a:cubicBezTo>
                    <a:pt x="445" y="284"/>
                    <a:pt x="399" y="137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7"/>
          <p:cNvGrpSpPr/>
          <p:nvPr/>
        </p:nvGrpSpPr>
        <p:grpSpPr>
          <a:xfrm>
            <a:off x="-570094" y="925394"/>
            <a:ext cx="1036246" cy="919832"/>
            <a:chOff x="3152080" y="-2974023"/>
            <a:chExt cx="2103625" cy="1867300"/>
          </a:xfrm>
        </p:grpSpPr>
        <p:sp>
          <p:nvSpPr>
            <p:cNvPr id="612" name="Google Shape;612;p7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7"/>
          <p:cNvGrpSpPr/>
          <p:nvPr/>
        </p:nvGrpSpPr>
        <p:grpSpPr>
          <a:xfrm rot="5400000">
            <a:off x="100137" y="-43989"/>
            <a:ext cx="320991" cy="521241"/>
            <a:chOff x="-40380" y="2434052"/>
            <a:chExt cx="468190" cy="760270"/>
          </a:xfrm>
        </p:grpSpPr>
        <p:grpSp>
          <p:nvGrpSpPr>
            <p:cNvPr id="628" name="Google Shape;628;p7"/>
            <p:cNvGrpSpPr/>
            <p:nvPr/>
          </p:nvGrpSpPr>
          <p:grpSpPr>
            <a:xfrm>
              <a:off x="-40380" y="2434052"/>
              <a:ext cx="223565" cy="222074"/>
              <a:chOff x="-1315460" y="2736640"/>
              <a:chExt cx="412938" cy="410184"/>
            </a:xfrm>
          </p:grpSpPr>
          <p:sp>
            <p:nvSpPr>
              <p:cNvPr id="629" name="Google Shape;629;p7"/>
              <p:cNvSpPr/>
              <p:nvPr/>
            </p:nvSpPr>
            <p:spPr>
              <a:xfrm>
                <a:off x="-1315460" y="2736640"/>
                <a:ext cx="412938" cy="410184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5064" extrusionOk="0">
                    <a:moveTo>
                      <a:pt x="3331" y="0"/>
                    </a:moveTo>
                    <a:cubicBezTo>
                      <a:pt x="3272" y="0"/>
                      <a:pt x="3216" y="14"/>
                      <a:pt x="3162" y="42"/>
                    </a:cubicBezTo>
                    <a:cubicBezTo>
                      <a:pt x="3162" y="42"/>
                      <a:pt x="0" y="1930"/>
                      <a:pt x="114" y="2647"/>
                    </a:cubicBezTo>
                    <a:cubicBezTo>
                      <a:pt x="228" y="3375"/>
                      <a:pt x="284" y="3489"/>
                      <a:pt x="614" y="3875"/>
                    </a:cubicBezTo>
                    <a:cubicBezTo>
                      <a:pt x="944" y="4262"/>
                      <a:pt x="1502" y="4864"/>
                      <a:pt x="2331" y="4978"/>
                    </a:cubicBezTo>
                    <a:cubicBezTo>
                      <a:pt x="2747" y="5035"/>
                      <a:pt x="3136" y="5063"/>
                      <a:pt x="3470" y="5063"/>
                    </a:cubicBezTo>
                    <a:cubicBezTo>
                      <a:pt x="3805" y="5063"/>
                      <a:pt x="4083" y="5035"/>
                      <a:pt x="4277" y="4978"/>
                    </a:cubicBezTo>
                    <a:cubicBezTo>
                      <a:pt x="4663" y="4864"/>
                      <a:pt x="4879" y="3591"/>
                      <a:pt x="4993" y="2817"/>
                    </a:cubicBezTo>
                    <a:cubicBezTo>
                      <a:pt x="5098" y="2101"/>
                      <a:pt x="4063" y="0"/>
                      <a:pt x="33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-1157997" y="2834407"/>
                <a:ext cx="184356" cy="233847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887" extrusionOk="0">
                    <a:moveTo>
                      <a:pt x="1272" y="0"/>
                    </a:moveTo>
                    <a:cubicBezTo>
                      <a:pt x="840" y="0"/>
                      <a:pt x="525" y="324"/>
                      <a:pt x="387" y="507"/>
                    </a:cubicBezTo>
                    <a:cubicBezTo>
                      <a:pt x="217" y="723"/>
                      <a:pt x="1" y="1337"/>
                      <a:pt x="331" y="1724"/>
                    </a:cubicBezTo>
                    <a:cubicBezTo>
                      <a:pt x="649" y="2098"/>
                      <a:pt x="979" y="2887"/>
                      <a:pt x="1402" y="2887"/>
                    </a:cubicBezTo>
                    <a:cubicBezTo>
                      <a:pt x="1416" y="2887"/>
                      <a:pt x="1431" y="2886"/>
                      <a:pt x="1446" y="2884"/>
                    </a:cubicBezTo>
                    <a:cubicBezTo>
                      <a:pt x="1889" y="2828"/>
                      <a:pt x="1889" y="2384"/>
                      <a:pt x="1946" y="1940"/>
                    </a:cubicBezTo>
                    <a:cubicBezTo>
                      <a:pt x="1991" y="1496"/>
                      <a:pt x="2275" y="894"/>
                      <a:pt x="2162" y="780"/>
                    </a:cubicBezTo>
                    <a:cubicBezTo>
                      <a:pt x="2162" y="780"/>
                      <a:pt x="2219" y="280"/>
                      <a:pt x="1605" y="63"/>
                    </a:cubicBezTo>
                    <a:cubicBezTo>
                      <a:pt x="1487" y="19"/>
                      <a:pt x="1376" y="0"/>
                      <a:pt x="1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7"/>
            <p:cNvGrpSpPr/>
            <p:nvPr/>
          </p:nvGrpSpPr>
          <p:grpSpPr>
            <a:xfrm>
              <a:off x="201351" y="2615846"/>
              <a:ext cx="226459" cy="214794"/>
              <a:chOff x="-1643426" y="2452494"/>
              <a:chExt cx="418284" cy="396738"/>
            </a:xfrm>
          </p:grpSpPr>
          <p:sp>
            <p:nvSpPr>
              <p:cNvPr id="632" name="Google Shape;632;p7"/>
              <p:cNvSpPr/>
              <p:nvPr/>
            </p:nvSpPr>
            <p:spPr>
              <a:xfrm>
                <a:off x="-1643426" y="2452494"/>
                <a:ext cx="418284" cy="396738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4898" extrusionOk="0">
                    <a:moveTo>
                      <a:pt x="2689" y="1"/>
                    </a:moveTo>
                    <a:cubicBezTo>
                      <a:pt x="2294" y="1"/>
                      <a:pt x="1975" y="47"/>
                      <a:pt x="1888" y="173"/>
                    </a:cubicBezTo>
                    <a:cubicBezTo>
                      <a:pt x="1888" y="173"/>
                      <a:pt x="1058" y="1447"/>
                      <a:pt x="671" y="2220"/>
                    </a:cubicBezTo>
                    <a:cubicBezTo>
                      <a:pt x="284" y="3004"/>
                      <a:pt x="0" y="3607"/>
                      <a:pt x="284" y="4051"/>
                    </a:cubicBezTo>
                    <a:cubicBezTo>
                      <a:pt x="557" y="4495"/>
                      <a:pt x="1001" y="4608"/>
                      <a:pt x="1388" y="4778"/>
                    </a:cubicBezTo>
                    <a:cubicBezTo>
                      <a:pt x="1581" y="4858"/>
                      <a:pt x="1817" y="4898"/>
                      <a:pt x="2040" y="4898"/>
                    </a:cubicBezTo>
                    <a:cubicBezTo>
                      <a:pt x="2264" y="4898"/>
                      <a:pt x="2474" y="4858"/>
                      <a:pt x="2616" y="4778"/>
                    </a:cubicBezTo>
                    <a:cubicBezTo>
                      <a:pt x="2889" y="4608"/>
                      <a:pt x="4277" y="3664"/>
                      <a:pt x="4550" y="3221"/>
                    </a:cubicBezTo>
                    <a:cubicBezTo>
                      <a:pt x="4834" y="2777"/>
                      <a:pt x="5164" y="2163"/>
                      <a:pt x="5107" y="1560"/>
                    </a:cubicBezTo>
                    <a:cubicBezTo>
                      <a:pt x="5050" y="946"/>
                      <a:pt x="5164" y="388"/>
                      <a:pt x="4550" y="229"/>
                    </a:cubicBezTo>
                    <a:cubicBezTo>
                      <a:pt x="4176" y="124"/>
                      <a:pt x="3331" y="1"/>
                      <a:pt x="26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-1571580" y="2577881"/>
                <a:ext cx="176013" cy="169695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095" extrusionOk="0">
                    <a:moveTo>
                      <a:pt x="1174" y="1"/>
                    </a:moveTo>
                    <a:cubicBezTo>
                      <a:pt x="1108" y="1"/>
                      <a:pt x="1049" y="21"/>
                      <a:pt x="1001" y="69"/>
                    </a:cubicBezTo>
                    <a:cubicBezTo>
                      <a:pt x="1001" y="69"/>
                      <a:pt x="444" y="842"/>
                      <a:pt x="444" y="1115"/>
                    </a:cubicBezTo>
                    <a:cubicBezTo>
                      <a:pt x="444" y="1400"/>
                      <a:pt x="1" y="1946"/>
                      <a:pt x="398" y="2059"/>
                    </a:cubicBezTo>
                    <a:cubicBezTo>
                      <a:pt x="479" y="2083"/>
                      <a:pt x="570" y="2095"/>
                      <a:pt x="664" y="2095"/>
                    </a:cubicBezTo>
                    <a:cubicBezTo>
                      <a:pt x="1021" y="2095"/>
                      <a:pt x="1436" y="1933"/>
                      <a:pt x="1616" y="1673"/>
                    </a:cubicBezTo>
                    <a:cubicBezTo>
                      <a:pt x="1831" y="1343"/>
                      <a:pt x="2172" y="899"/>
                      <a:pt x="1945" y="569"/>
                    </a:cubicBezTo>
                    <a:cubicBezTo>
                      <a:pt x="1774" y="299"/>
                      <a:pt x="1425" y="1"/>
                      <a:pt x="1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634;p7"/>
            <p:cNvGrpSpPr/>
            <p:nvPr/>
          </p:nvGrpSpPr>
          <p:grpSpPr>
            <a:xfrm>
              <a:off x="-2920" y="2733549"/>
              <a:ext cx="148663" cy="265445"/>
              <a:chOff x="-803301" y="2780542"/>
              <a:chExt cx="274590" cy="490293"/>
            </a:xfrm>
          </p:grpSpPr>
          <p:sp>
            <p:nvSpPr>
              <p:cNvPr id="635" name="Google Shape;635;p7"/>
              <p:cNvSpPr/>
              <p:nvPr/>
            </p:nvSpPr>
            <p:spPr>
              <a:xfrm>
                <a:off x="-803301" y="2780542"/>
                <a:ext cx="274590" cy="490293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6053" extrusionOk="0">
                    <a:moveTo>
                      <a:pt x="2275" y="1"/>
                    </a:moveTo>
                    <a:cubicBezTo>
                      <a:pt x="2275" y="1"/>
                      <a:pt x="330" y="558"/>
                      <a:pt x="274" y="1172"/>
                    </a:cubicBezTo>
                    <a:cubicBezTo>
                      <a:pt x="228" y="1775"/>
                      <a:pt x="1" y="2060"/>
                      <a:pt x="57" y="2992"/>
                    </a:cubicBezTo>
                    <a:cubicBezTo>
                      <a:pt x="115" y="3936"/>
                      <a:pt x="1331" y="5937"/>
                      <a:pt x="1831" y="6051"/>
                    </a:cubicBezTo>
                    <a:cubicBezTo>
                      <a:pt x="1838" y="6052"/>
                      <a:pt x="1844" y="6053"/>
                      <a:pt x="1850" y="6053"/>
                    </a:cubicBezTo>
                    <a:cubicBezTo>
                      <a:pt x="2358" y="6053"/>
                      <a:pt x="3390" y="2002"/>
                      <a:pt x="3390" y="2002"/>
                    </a:cubicBezTo>
                    <a:lnTo>
                      <a:pt x="22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-748950" y="2915082"/>
                <a:ext cx="116154" cy="20371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515" extrusionOk="0">
                    <a:moveTo>
                      <a:pt x="1274" y="0"/>
                    </a:moveTo>
                    <a:cubicBezTo>
                      <a:pt x="1274" y="0"/>
                      <a:pt x="387" y="228"/>
                      <a:pt x="273" y="672"/>
                    </a:cubicBezTo>
                    <a:cubicBezTo>
                      <a:pt x="160" y="1115"/>
                      <a:pt x="0" y="1672"/>
                      <a:pt x="217" y="2002"/>
                    </a:cubicBezTo>
                    <a:cubicBezTo>
                      <a:pt x="383" y="2243"/>
                      <a:pt x="664" y="2514"/>
                      <a:pt x="910" y="2514"/>
                    </a:cubicBezTo>
                    <a:cubicBezTo>
                      <a:pt x="1001" y="2514"/>
                      <a:pt x="1087" y="2477"/>
                      <a:pt x="1160" y="2388"/>
                    </a:cubicBezTo>
                    <a:cubicBezTo>
                      <a:pt x="1433" y="2059"/>
                      <a:pt x="1274" y="0"/>
                      <a:pt x="1274" y="0"/>
                    </a:cubicBezTo>
                    <a:close/>
                  </a:path>
                </a:pathLst>
              </a:custGeom>
              <a:solidFill>
                <a:srgbClr val="200F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637;p7"/>
            <p:cNvGrpSpPr/>
            <p:nvPr/>
          </p:nvGrpSpPr>
          <p:grpSpPr>
            <a:xfrm>
              <a:off x="202796" y="2894928"/>
              <a:ext cx="223566" cy="299394"/>
              <a:chOff x="-1090687" y="2240600"/>
              <a:chExt cx="337203" cy="451575"/>
            </a:xfrm>
          </p:grpSpPr>
          <p:sp>
            <p:nvSpPr>
              <p:cNvPr id="638" name="Google Shape;638;p7"/>
              <p:cNvSpPr/>
              <p:nvPr/>
            </p:nvSpPr>
            <p:spPr>
              <a:xfrm>
                <a:off x="-1090687" y="2240600"/>
                <a:ext cx="337203" cy="451575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5575" extrusionOk="0">
                    <a:moveTo>
                      <a:pt x="2362" y="1"/>
                    </a:moveTo>
                    <a:cubicBezTo>
                      <a:pt x="2204" y="1"/>
                      <a:pt x="2060" y="56"/>
                      <a:pt x="1945" y="184"/>
                    </a:cubicBezTo>
                    <a:cubicBezTo>
                      <a:pt x="1945" y="184"/>
                      <a:pt x="0" y="1571"/>
                      <a:pt x="0" y="1902"/>
                    </a:cubicBezTo>
                    <a:cubicBezTo>
                      <a:pt x="0" y="2231"/>
                      <a:pt x="114" y="2948"/>
                      <a:pt x="114" y="3289"/>
                    </a:cubicBezTo>
                    <a:cubicBezTo>
                      <a:pt x="114" y="3619"/>
                      <a:pt x="443" y="4449"/>
                      <a:pt x="1001" y="4733"/>
                    </a:cubicBezTo>
                    <a:cubicBezTo>
                      <a:pt x="1519" y="4987"/>
                      <a:pt x="2607" y="5574"/>
                      <a:pt x="3113" y="5574"/>
                    </a:cubicBezTo>
                    <a:cubicBezTo>
                      <a:pt x="3152" y="5574"/>
                      <a:pt x="3187" y="5571"/>
                      <a:pt x="3219" y="5564"/>
                    </a:cubicBezTo>
                    <a:cubicBezTo>
                      <a:pt x="3663" y="5450"/>
                      <a:pt x="3878" y="4779"/>
                      <a:pt x="3935" y="3790"/>
                    </a:cubicBezTo>
                    <a:cubicBezTo>
                      <a:pt x="3992" y="2789"/>
                      <a:pt x="4163" y="1788"/>
                      <a:pt x="3822" y="1128"/>
                    </a:cubicBezTo>
                    <a:cubicBezTo>
                      <a:pt x="3568" y="611"/>
                      <a:pt x="2889" y="1"/>
                      <a:pt x="2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-964490" y="2319574"/>
                <a:ext cx="138186" cy="181116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236" extrusionOk="0">
                    <a:moveTo>
                      <a:pt x="1009" y="0"/>
                    </a:moveTo>
                    <a:cubicBezTo>
                      <a:pt x="953" y="0"/>
                      <a:pt x="893" y="12"/>
                      <a:pt x="831" y="40"/>
                    </a:cubicBezTo>
                    <a:cubicBezTo>
                      <a:pt x="444" y="199"/>
                      <a:pt x="103" y="540"/>
                      <a:pt x="46" y="869"/>
                    </a:cubicBezTo>
                    <a:cubicBezTo>
                      <a:pt x="0" y="1200"/>
                      <a:pt x="387" y="1973"/>
                      <a:pt x="1046" y="2200"/>
                    </a:cubicBezTo>
                    <a:cubicBezTo>
                      <a:pt x="1122" y="2225"/>
                      <a:pt x="1188" y="2236"/>
                      <a:pt x="1246" y="2236"/>
                    </a:cubicBezTo>
                    <a:cubicBezTo>
                      <a:pt x="1706" y="2236"/>
                      <a:pt x="1661" y="1543"/>
                      <a:pt x="1661" y="1200"/>
                    </a:cubicBezTo>
                    <a:cubicBezTo>
                      <a:pt x="1661" y="813"/>
                      <a:pt x="1490" y="313"/>
                      <a:pt x="1490" y="313"/>
                    </a:cubicBezTo>
                    <a:cubicBezTo>
                      <a:pt x="1490" y="313"/>
                      <a:pt x="1298" y="0"/>
                      <a:pt x="10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"/>
          <p:cNvSpPr txBox="1">
            <a:spLocks noGrp="1"/>
          </p:cNvSpPr>
          <p:nvPr>
            <p:ph type="title"/>
          </p:nvPr>
        </p:nvSpPr>
        <p:spPr>
          <a:xfrm>
            <a:off x="713100" y="1307100"/>
            <a:ext cx="771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 flipH="1">
            <a:off x="7631379" y="-84886"/>
            <a:ext cx="2147446" cy="1522792"/>
          </a:xfrm>
          <a:custGeom>
            <a:avLst/>
            <a:gdLst/>
            <a:ahLst/>
            <a:cxnLst/>
            <a:rect l="l" t="t" r="r" b="b"/>
            <a:pathLst>
              <a:path w="15992" h="11340" extrusionOk="0">
                <a:moveTo>
                  <a:pt x="14570" y="0"/>
                </a:moveTo>
                <a:cubicBezTo>
                  <a:pt x="14570" y="0"/>
                  <a:pt x="13557" y="501"/>
                  <a:pt x="13011" y="626"/>
                </a:cubicBezTo>
                <a:cubicBezTo>
                  <a:pt x="12477" y="751"/>
                  <a:pt x="11590" y="751"/>
                  <a:pt x="10840" y="1456"/>
                </a:cubicBezTo>
                <a:cubicBezTo>
                  <a:pt x="10089" y="2173"/>
                  <a:pt x="10043" y="1877"/>
                  <a:pt x="9247" y="2378"/>
                </a:cubicBezTo>
                <a:cubicBezTo>
                  <a:pt x="8451" y="2878"/>
                  <a:pt x="8166" y="3094"/>
                  <a:pt x="7405" y="3765"/>
                </a:cubicBezTo>
                <a:cubicBezTo>
                  <a:pt x="6654" y="4436"/>
                  <a:pt x="6233" y="4095"/>
                  <a:pt x="5733" y="4595"/>
                </a:cubicBezTo>
                <a:cubicBezTo>
                  <a:pt x="5232" y="5107"/>
                  <a:pt x="5187" y="5232"/>
                  <a:pt x="4266" y="6154"/>
                </a:cubicBezTo>
                <a:cubicBezTo>
                  <a:pt x="3344" y="7074"/>
                  <a:pt x="3720" y="6654"/>
                  <a:pt x="2423" y="7279"/>
                </a:cubicBezTo>
                <a:cubicBezTo>
                  <a:pt x="1127" y="7905"/>
                  <a:pt x="1752" y="8246"/>
                  <a:pt x="1343" y="8780"/>
                </a:cubicBezTo>
                <a:cubicBezTo>
                  <a:pt x="922" y="9326"/>
                  <a:pt x="877" y="9577"/>
                  <a:pt x="626" y="10248"/>
                </a:cubicBezTo>
                <a:cubicBezTo>
                  <a:pt x="376" y="10919"/>
                  <a:pt x="0" y="11260"/>
                  <a:pt x="0" y="11260"/>
                </a:cubicBezTo>
                <a:lnTo>
                  <a:pt x="14649" y="11340"/>
                </a:lnTo>
                <a:cubicBezTo>
                  <a:pt x="14649" y="11340"/>
                  <a:pt x="14775" y="9452"/>
                  <a:pt x="14979" y="8871"/>
                </a:cubicBezTo>
                <a:cubicBezTo>
                  <a:pt x="15195" y="8280"/>
                  <a:pt x="15070" y="7029"/>
                  <a:pt x="15321" y="6529"/>
                </a:cubicBezTo>
                <a:cubicBezTo>
                  <a:pt x="15571" y="6017"/>
                  <a:pt x="15991" y="4311"/>
                  <a:pt x="15991" y="4311"/>
                </a:cubicBezTo>
                <a:lnTo>
                  <a:pt x="145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" name="Google Shape;643;p8"/>
          <p:cNvGrpSpPr/>
          <p:nvPr/>
        </p:nvGrpSpPr>
        <p:grpSpPr>
          <a:xfrm rot="5400000" flipH="1">
            <a:off x="6812979" y="-287686"/>
            <a:ext cx="623816" cy="1012983"/>
            <a:chOff x="-40380" y="2434052"/>
            <a:chExt cx="468190" cy="760270"/>
          </a:xfrm>
        </p:grpSpPr>
        <p:grpSp>
          <p:nvGrpSpPr>
            <p:cNvPr id="644" name="Google Shape;644;p8"/>
            <p:cNvGrpSpPr/>
            <p:nvPr/>
          </p:nvGrpSpPr>
          <p:grpSpPr>
            <a:xfrm>
              <a:off x="-40380" y="2434052"/>
              <a:ext cx="223565" cy="222074"/>
              <a:chOff x="-1315460" y="2736640"/>
              <a:chExt cx="412938" cy="410184"/>
            </a:xfrm>
          </p:grpSpPr>
          <p:sp>
            <p:nvSpPr>
              <p:cNvPr id="645" name="Google Shape;645;p8"/>
              <p:cNvSpPr/>
              <p:nvPr/>
            </p:nvSpPr>
            <p:spPr>
              <a:xfrm>
                <a:off x="-1315460" y="2736640"/>
                <a:ext cx="412938" cy="410184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5064" extrusionOk="0">
                    <a:moveTo>
                      <a:pt x="3331" y="0"/>
                    </a:moveTo>
                    <a:cubicBezTo>
                      <a:pt x="3272" y="0"/>
                      <a:pt x="3216" y="14"/>
                      <a:pt x="3162" y="42"/>
                    </a:cubicBezTo>
                    <a:cubicBezTo>
                      <a:pt x="3162" y="42"/>
                      <a:pt x="0" y="1930"/>
                      <a:pt x="114" y="2647"/>
                    </a:cubicBezTo>
                    <a:cubicBezTo>
                      <a:pt x="228" y="3375"/>
                      <a:pt x="284" y="3489"/>
                      <a:pt x="614" y="3875"/>
                    </a:cubicBezTo>
                    <a:cubicBezTo>
                      <a:pt x="944" y="4262"/>
                      <a:pt x="1502" y="4864"/>
                      <a:pt x="2331" y="4978"/>
                    </a:cubicBezTo>
                    <a:cubicBezTo>
                      <a:pt x="2747" y="5035"/>
                      <a:pt x="3136" y="5063"/>
                      <a:pt x="3470" y="5063"/>
                    </a:cubicBezTo>
                    <a:cubicBezTo>
                      <a:pt x="3805" y="5063"/>
                      <a:pt x="4083" y="5035"/>
                      <a:pt x="4277" y="4978"/>
                    </a:cubicBezTo>
                    <a:cubicBezTo>
                      <a:pt x="4663" y="4864"/>
                      <a:pt x="4879" y="3591"/>
                      <a:pt x="4993" y="2817"/>
                    </a:cubicBezTo>
                    <a:cubicBezTo>
                      <a:pt x="5098" y="2101"/>
                      <a:pt x="4063" y="0"/>
                      <a:pt x="33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-1157997" y="2834407"/>
                <a:ext cx="184356" cy="233847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887" extrusionOk="0">
                    <a:moveTo>
                      <a:pt x="1272" y="0"/>
                    </a:moveTo>
                    <a:cubicBezTo>
                      <a:pt x="840" y="0"/>
                      <a:pt x="525" y="324"/>
                      <a:pt x="387" y="507"/>
                    </a:cubicBezTo>
                    <a:cubicBezTo>
                      <a:pt x="217" y="723"/>
                      <a:pt x="1" y="1337"/>
                      <a:pt x="331" y="1724"/>
                    </a:cubicBezTo>
                    <a:cubicBezTo>
                      <a:pt x="649" y="2098"/>
                      <a:pt x="979" y="2887"/>
                      <a:pt x="1402" y="2887"/>
                    </a:cubicBezTo>
                    <a:cubicBezTo>
                      <a:pt x="1416" y="2887"/>
                      <a:pt x="1431" y="2886"/>
                      <a:pt x="1446" y="2884"/>
                    </a:cubicBezTo>
                    <a:cubicBezTo>
                      <a:pt x="1889" y="2828"/>
                      <a:pt x="1889" y="2384"/>
                      <a:pt x="1946" y="1940"/>
                    </a:cubicBezTo>
                    <a:cubicBezTo>
                      <a:pt x="1991" y="1496"/>
                      <a:pt x="2275" y="894"/>
                      <a:pt x="2162" y="780"/>
                    </a:cubicBezTo>
                    <a:cubicBezTo>
                      <a:pt x="2162" y="780"/>
                      <a:pt x="2219" y="280"/>
                      <a:pt x="1605" y="63"/>
                    </a:cubicBezTo>
                    <a:cubicBezTo>
                      <a:pt x="1487" y="19"/>
                      <a:pt x="1376" y="0"/>
                      <a:pt x="1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" name="Google Shape;647;p8"/>
            <p:cNvGrpSpPr/>
            <p:nvPr/>
          </p:nvGrpSpPr>
          <p:grpSpPr>
            <a:xfrm>
              <a:off x="201351" y="2615846"/>
              <a:ext cx="226459" cy="214794"/>
              <a:chOff x="-1643426" y="2452494"/>
              <a:chExt cx="418284" cy="396738"/>
            </a:xfrm>
          </p:grpSpPr>
          <p:sp>
            <p:nvSpPr>
              <p:cNvPr id="648" name="Google Shape;648;p8"/>
              <p:cNvSpPr/>
              <p:nvPr/>
            </p:nvSpPr>
            <p:spPr>
              <a:xfrm>
                <a:off x="-1643426" y="2452494"/>
                <a:ext cx="418284" cy="396738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4898" extrusionOk="0">
                    <a:moveTo>
                      <a:pt x="2689" y="1"/>
                    </a:moveTo>
                    <a:cubicBezTo>
                      <a:pt x="2294" y="1"/>
                      <a:pt x="1975" y="47"/>
                      <a:pt x="1888" y="173"/>
                    </a:cubicBezTo>
                    <a:cubicBezTo>
                      <a:pt x="1888" y="173"/>
                      <a:pt x="1058" y="1447"/>
                      <a:pt x="671" y="2220"/>
                    </a:cubicBezTo>
                    <a:cubicBezTo>
                      <a:pt x="284" y="3004"/>
                      <a:pt x="0" y="3607"/>
                      <a:pt x="284" y="4051"/>
                    </a:cubicBezTo>
                    <a:cubicBezTo>
                      <a:pt x="557" y="4495"/>
                      <a:pt x="1001" y="4608"/>
                      <a:pt x="1388" y="4778"/>
                    </a:cubicBezTo>
                    <a:cubicBezTo>
                      <a:pt x="1581" y="4858"/>
                      <a:pt x="1817" y="4898"/>
                      <a:pt x="2040" y="4898"/>
                    </a:cubicBezTo>
                    <a:cubicBezTo>
                      <a:pt x="2264" y="4898"/>
                      <a:pt x="2474" y="4858"/>
                      <a:pt x="2616" y="4778"/>
                    </a:cubicBezTo>
                    <a:cubicBezTo>
                      <a:pt x="2889" y="4608"/>
                      <a:pt x="4277" y="3664"/>
                      <a:pt x="4550" y="3221"/>
                    </a:cubicBezTo>
                    <a:cubicBezTo>
                      <a:pt x="4834" y="2777"/>
                      <a:pt x="5164" y="2163"/>
                      <a:pt x="5107" y="1560"/>
                    </a:cubicBezTo>
                    <a:cubicBezTo>
                      <a:pt x="5050" y="946"/>
                      <a:pt x="5164" y="388"/>
                      <a:pt x="4550" y="229"/>
                    </a:cubicBezTo>
                    <a:cubicBezTo>
                      <a:pt x="4176" y="124"/>
                      <a:pt x="3331" y="1"/>
                      <a:pt x="26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8"/>
              <p:cNvSpPr/>
              <p:nvPr/>
            </p:nvSpPr>
            <p:spPr>
              <a:xfrm>
                <a:off x="-1571580" y="2577881"/>
                <a:ext cx="176013" cy="169695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095" extrusionOk="0">
                    <a:moveTo>
                      <a:pt x="1174" y="1"/>
                    </a:moveTo>
                    <a:cubicBezTo>
                      <a:pt x="1108" y="1"/>
                      <a:pt x="1049" y="21"/>
                      <a:pt x="1001" y="69"/>
                    </a:cubicBezTo>
                    <a:cubicBezTo>
                      <a:pt x="1001" y="69"/>
                      <a:pt x="444" y="842"/>
                      <a:pt x="444" y="1115"/>
                    </a:cubicBezTo>
                    <a:cubicBezTo>
                      <a:pt x="444" y="1400"/>
                      <a:pt x="1" y="1946"/>
                      <a:pt x="398" y="2059"/>
                    </a:cubicBezTo>
                    <a:cubicBezTo>
                      <a:pt x="479" y="2083"/>
                      <a:pt x="570" y="2095"/>
                      <a:pt x="664" y="2095"/>
                    </a:cubicBezTo>
                    <a:cubicBezTo>
                      <a:pt x="1021" y="2095"/>
                      <a:pt x="1436" y="1933"/>
                      <a:pt x="1616" y="1673"/>
                    </a:cubicBezTo>
                    <a:cubicBezTo>
                      <a:pt x="1831" y="1343"/>
                      <a:pt x="2172" y="899"/>
                      <a:pt x="1945" y="569"/>
                    </a:cubicBezTo>
                    <a:cubicBezTo>
                      <a:pt x="1774" y="299"/>
                      <a:pt x="1425" y="1"/>
                      <a:pt x="1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8"/>
            <p:cNvGrpSpPr/>
            <p:nvPr/>
          </p:nvGrpSpPr>
          <p:grpSpPr>
            <a:xfrm>
              <a:off x="-2920" y="2733549"/>
              <a:ext cx="148663" cy="265445"/>
              <a:chOff x="-803301" y="2780542"/>
              <a:chExt cx="274590" cy="490293"/>
            </a:xfrm>
          </p:grpSpPr>
          <p:sp>
            <p:nvSpPr>
              <p:cNvPr id="651" name="Google Shape;651;p8"/>
              <p:cNvSpPr/>
              <p:nvPr/>
            </p:nvSpPr>
            <p:spPr>
              <a:xfrm>
                <a:off x="-803301" y="2780542"/>
                <a:ext cx="274590" cy="490293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6053" extrusionOk="0">
                    <a:moveTo>
                      <a:pt x="2275" y="1"/>
                    </a:moveTo>
                    <a:cubicBezTo>
                      <a:pt x="2275" y="1"/>
                      <a:pt x="330" y="558"/>
                      <a:pt x="274" y="1172"/>
                    </a:cubicBezTo>
                    <a:cubicBezTo>
                      <a:pt x="228" y="1775"/>
                      <a:pt x="1" y="2060"/>
                      <a:pt x="57" y="2992"/>
                    </a:cubicBezTo>
                    <a:cubicBezTo>
                      <a:pt x="115" y="3936"/>
                      <a:pt x="1331" y="5937"/>
                      <a:pt x="1831" y="6051"/>
                    </a:cubicBezTo>
                    <a:cubicBezTo>
                      <a:pt x="1838" y="6052"/>
                      <a:pt x="1844" y="6053"/>
                      <a:pt x="1850" y="6053"/>
                    </a:cubicBezTo>
                    <a:cubicBezTo>
                      <a:pt x="2358" y="6053"/>
                      <a:pt x="3390" y="2002"/>
                      <a:pt x="3390" y="2002"/>
                    </a:cubicBezTo>
                    <a:lnTo>
                      <a:pt x="22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-748950" y="2915082"/>
                <a:ext cx="116154" cy="20371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515" extrusionOk="0">
                    <a:moveTo>
                      <a:pt x="1274" y="0"/>
                    </a:moveTo>
                    <a:cubicBezTo>
                      <a:pt x="1274" y="0"/>
                      <a:pt x="387" y="228"/>
                      <a:pt x="273" y="672"/>
                    </a:cubicBezTo>
                    <a:cubicBezTo>
                      <a:pt x="160" y="1115"/>
                      <a:pt x="0" y="1672"/>
                      <a:pt x="217" y="2002"/>
                    </a:cubicBezTo>
                    <a:cubicBezTo>
                      <a:pt x="383" y="2243"/>
                      <a:pt x="664" y="2514"/>
                      <a:pt x="910" y="2514"/>
                    </a:cubicBezTo>
                    <a:cubicBezTo>
                      <a:pt x="1001" y="2514"/>
                      <a:pt x="1087" y="2477"/>
                      <a:pt x="1160" y="2388"/>
                    </a:cubicBezTo>
                    <a:cubicBezTo>
                      <a:pt x="1433" y="2059"/>
                      <a:pt x="1274" y="0"/>
                      <a:pt x="1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8"/>
            <p:cNvGrpSpPr/>
            <p:nvPr/>
          </p:nvGrpSpPr>
          <p:grpSpPr>
            <a:xfrm>
              <a:off x="202796" y="2894928"/>
              <a:ext cx="223566" cy="299394"/>
              <a:chOff x="-1090687" y="2240600"/>
              <a:chExt cx="337203" cy="451575"/>
            </a:xfrm>
          </p:grpSpPr>
          <p:sp>
            <p:nvSpPr>
              <p:cNvPr id="654" name="Google Shape;654;p8"/>
              <p:cNvSpPr/>
              <p:nvPr/>
            </p:nvSpPr>
            <p:spPr>
              <a:xfrm>
                <a:off x="-1090687" y="2240600"/>
                <a:ext cx="337203" cy="451575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5575" extrusionOk="0">
                    <a:moveTo>
                      <a:pt x="2362" y="1"/>
                    </a:moveTo>
                    <a:cubicBezTo>
                      <a:pt x="2204" y="1"/>
                      <a:pt x="2060" y="56"/>
                      <a:pt x="1945" y="184"/>
                    </a:cubicBezTo>
                    <a:cubicBezTo>
                      <a:pt x="1945" y="184"/>
                      <a:pt x="0" y="1571"/>
                      <a:pt x="0" y="1902"/>
                    </a:cubicBezTo>
                    <a:cubicBezTo>
                      <a:pt x="0" y="2231"/>
                      <a:pt x="114" y="2948"/>
                      <a:pt x="114" y="3289"/>
                    </a:cubicBezTo>
                    <a:cubicBezTo>
                      <a:pt x="114" y="3619"/>
                      <a:pt x="443" y="4449"/>
                      <a:pt x="1001" y="4733"/>
                    </a:cubicBezTo>
                    <a:cubicBezTo>
                      <a:pt x="1519" y="4987"/>
                      <a:pt x="2607" y="5574"/>
                      <a:pt x="3113" y="5574"/>
                    </a:cubicBezTo>
                    <a:cubicBezTo>
                      <a:pt x="3152" y="5574"/>
                      <a:pt x="3187" y="5571"/>
                      <a:pt x="3219" y="5564"/>
                    </a:cubicBezTo>
                    <a:cubicBezTo>
                      <a:pt x="3663" y="5450"/>
                      <a:pt x="3878" y="4779"/>
                      <a:pt x="3935" y="3790"/>
                    </a:cubicBezTo>
                    <a:cubicBezTo>
                      <a:pt x="3992" y="2789"/>
                      <a:pt x="4163" y="1788"/>
                      <a:pt x="3822" y="1128"/>
                    </a:cubicBezTo>
                    <a:cubicBezTo>
                      <a:pt x="3568" y="611"/>
                      <a:pt x="2889" y="1"/>
                      <a:pt x="2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-964490" y="2319574"/>
                <a:ext cx="138186" cy="181116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236" extrusionOk="0">
                    <a:moveTo>
                      <a:pt x="1009" y="0"/>
                    </a:moveTo>
                    <a:cubicBezTo>
                      <a:pt x="953" y="0"/>
                      <a:pt x="893" y="12"/>
                      <a:pt x="831" y="40"/>
                    </a:cubicBezTo>
                    <a:cubicBezTo>
                      <a:pt x="444" y="199"/>
                      <a:pt x="103" y="540"/>
                      <a:pt x="46" y="869"/>
                    </a:cubicBezTo>
                    <a:cubicBezTo>
                      <a:pt x="0" y="1200"/>
                      <a:pt x="387" y="1973"/>
                      <a:pt x="1046" y="2200"/>
                    </a:cubicBezTo>
                    <a:cubicBezTo>
                      <a:pt x="1122" y="2225"/>
                      <a:pt x="1188" y="2236"/>
                      <a:pt x="1246" y="2236"/>
                    </a:cubicBezTo>
                    <a:cubicBezTo>
                      <a:pt x="1706" y="2236"/>
                      <a:pt x="1661" y="1543"/>
                      <a:pt x="1661" y="1200"/>
                    </a:cubicBezTo>
                    <a:cubicBezTo>
                      <a:pt x="1661" y="813"/>
                      <a:pt x="1490" y="313"/>
                      <a:pt x="1490" y="313"/>
                    </a:cubicBezTo>
                    <a:cubicBezTo>
                      <a:pt x="1490" y="313"/>
                      <a:pt x="1298" y="0"/>
                      <a:pt x="10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6" name="Google Shape;656;p8"/>
          <p:cNvGrpSpPr/>
          <p:nvPr/>
        </p:nvGrpSpPr>
        <p:grpSpPr>
          <a:xfrm rot="10800000" flipH="1">
            <a:off x="1586719" y="4683322"/>
            <a:ext cx="528367" cy="572759"/>
            <a:chOff x="1249275" y="3126825"/>
            <a:chExt cx="1511347" cy="1638325"/>
          </a:xfrm>
        </p:grpSpPr>
        <p:sp>
          <p:nvSpPr>
            <p:cNvPr id="657" name="Google Shape;657;p8"/>
            <p:cNvSpPr/>
            <p:nvPr/>
          </p:nvSpPr>
          <p:spPr>
            <a:xfrm>
              <a:off x="1448510" y="3182756"/>
              <a:ext cx="784244" cy="1365322"/>
            </a:xfrm>
            <a:custGeom>
              <a:avLst/>
              <a:gdLst/>
              <a:ahLst/>
              <a:cxnLst/>
              <a:rect l="l" t="t" r="r" b="b"/>
              <a:pathLst>
                <a:path w="2594" h="45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83" y="1468"/>
                    <a:pt x="968" y="2105"/>
                  </a:cubicBezTo>
                  <a:cubicBezTo>
                    <a:pt x="1241" y="2742"/>
                    <a:pt x="1206" y="3139"/>
                    <a:pt x="1673" y="3720"/>
                  </a:cubicBezTo>
                  <a:cubicBezTo>
                    <a:pt x="2139" y="4288"/>
                    <a:pt x="2594" y="4516"/>
                    <a:pt x="2594" y="4516"/>
                  </a:cubicBezTo>
                  <a:cubicBezTo>
                    <a:pt x="2594" y="4516"/>
                    <a:pt x="2503" y="3731"/>
                    <a:pt x="2014" y="2924"/>
                  </a:cubicBezTo>
                  <a:cubicBezTo>
                    <a:pt x="1514" y="2116"/>
                    <a:pt x="1411" y="1888"/>
                    <a:pt x="1082" y="1411"/>
                  </a:cubicBezTo>
                  <a:cubicBezTo>
                    <a:pt x="741" y="94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1249275" y="3271943"/>
              <a:ext cx="203166" cy="554473"/>
            </a:xfrm>
            <a:custGeom>
              <a:avLst/>
              <a:gdLst/>
              <a:ahLst/>
              <a:cxnLst/>
              <a:rect l="l" t="t" r="r" b="b"/>
              <a:pathLst>
                <a:path w="672" h="1834" extrusionOk="0">
                  <a:moveTo>
                    <a:pt x="407" y="1"/>
                  </a:moveTo>
                  <a:cubicBezTo>
                    <a:pt x="404" y="1"/>
                    <a:pt x="401" y="1"/>
                    <a:pt x="399" y="1"/>
                  </a:cubicBezTo>
                  <a:cubicBezTo>
                    <a:pt x="285" y="13"/>
                    <a:pt x="91" y="115"/>
                    <a:pt x="46" y="354"/>
                  </a:cubicBezTo>
                  <a:cubicBezTo>
                    <a:pt x="0" y="604"/>
                    <a:pt x="0" y="1491"/>
                    <a:pt x="80" y="1651"/>
                  </a:cubicBezTo>
                  <a:cubicBezTo>
                    <a:pt x="132" y="1761"/>
                    <a:pt x="169" y="1833"/>
                    <a:pt x="220" y="1833"/>
                  </a:cubicBezTo>
                  <a:cubicBezTo>
                    <a:pt x="247" y="1833"/>
                    <a:pt x="279" y="1812"/>
                    <a:pt x="319" y="1764"/>
                  </a:cubicBezTo>
                  <a:cubicBezTo>
                    <a:pt x="319" y="1764"/>
                    <a:pt x="569" y="1298"/>
                    <a:pt x="626" y="1059"/>
                  </a:cubicBezTo>
                  <a:cubicBezTo>
                    <a:pt x="672" y="820"/>
                    <a:pt x="660" y="524"/>
                    <a:pt x="603" y="365"/>
                  </a:cubicBezTo>
                  <a:cubicBezTo>
                    <a:pt x="547" y="221"/>
                    <a:pt x="514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1407393" y="3763531"/>
              <a:ext cx="244585" cy="526659"/>
            </a:xfrm>
            <a:custGeom>
              <a:avLst/>
              <a:gdLst/>
              <a:ahLst/>
              <a:cxnLst/>
              <a:rect l="l" t="t" r="r" b="b"/>
              <a:pathLst>
                <a:path w="809" h="1742" extrusionOk="0">
                  <a:moveTo>
                    <a:pt x="616" y="1"/>
                  </a:moveTo>
                  <a:cubicBezTo>
                    <a:pt x="612" y="1"/>
                    <a:pt x="608" y="1"/>
                    <a:pt x="604" y="2"/>
                  </a:cubicBezTo>
                  <a:cubicBezTo>
                    <a:pt x="444" y="25"/>
                    <a:pt x="103" y="457"/>
                    <a:pt x="58" y="695"/>
                  </a:cubicBezTo>
                  <a:cubicBezTo>
                    <a:pt x="0" y="945"/>
                    <a:pt x="126" y="1741"/>
                    <a:pt x="126" y="1741"/>
                  </a:cubicBezTo>
                  <a:cubicBezTo>
                    <a:pt x="126" y="1741"/>
                    <a:pt x="136" y="1742"/>
                    <a:pt x="152" y="1742"/>
                  </a:cubicBezTo>
                  <a:cubicBezTo>
                    <a:pt x="215" y="1742"/>
                    <a:pt x="369" y="1734"/>
                    <a:pt x="387" y="1662"/>
                  </a:cubicBezTo>
                  <a:cubicBezTo>
                    <a:pt x="387" y="1662"/>
                    <a:pt x="774" y="1127"/>
                    <a:pt x="797" y="752"/>
                  </a:cubicBezTo>
                  <a:cubicBezTo>
                    <a:pt x="808" y="387"/>
                    <a:pt x="765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1703072" y="4195863"/>
              <a:ext cx="268469" cy="569287"/>
            </a:xfrm>
            <a:custGeom>
              <a:avLst/>
              <a:gdLst/>
              <a:ahLst/>
              <a:cxnLst/>
              <a:rect l="l" t="t" r="r" b="b"/>
              <a:pathLst>
                <a:path w="888" h="1883" extrusionOk="0">
                  <a:moveTo>
                    <a:pt x="167" y="0"/>
                  </a:moveTo>
                  <a:cubicBezTo>
                    <a:pt x="161" y="0"/>
                    <a:pt x="155" y="2"/>
                    <a:pt x="149" y="5"/>
                  </a:cubicBezTo>
                  <a:cubicBezTo>
                    <a:pt x="23" y="84"/>
                    <a:pt x="0" y="835"/>
                    <a:pt x="69" y="1062"/>
                  </a:cubicBezTo>
                  <a:cubicBezTo>
                    <a:pt x="122" y="1283"/>
                    <a:pt x="534" y="1883"/>
                    <a:pt x="694" y="1883"/>
                  </a:cubicBezTo>
                  <a:cubicBezTo>
                    <a:pt x="707" y="1883"/>
                    <a:pt x="719" y="1879"/>
                    <a:pt x="728" y="1870"/>
                  </a:cubicBezTo>
                  <a:cubicBezTo>
                    <a:pt x="728" y="1870"/>
                    <a:pt x="888" y="1324"/>
                    <a:pt x="751" y="1006"/>
                  </a:cubicBezTo>
                  <a:cubicBezTo>
                    <a:pt x="621" y="701"/>
                    <a:pt x="31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1521674" y="3126825"/>
              <a:ext cx="552962" cy="300818"/>
            </a:xfrm>
            <a:custGeom>
              <a:avLst/>
              <a:gdLst/>
              <a:ahLst/>
              <a:cxnLst/>
              <a:rect l="l" t="t" r="r" b="b"/>
              <a:pathLst>
                <a:path w="1829" h="995" extrusionOk="0">
                  <a:moveTo>
                    <a:pt x="560" y="0"/>
                  </a:moveTo>
                  <a:cubicBezTo>
                    <a:pt x="278" y="0"/>
                    <a:pt x="0" y="98"/>
                    <a:pt x="135" y="243"/>
                  </a:cubicBezTo>
                  <a:cubicBezTo>
                    <a:pt x="135" y="243"/>
                    <a:pt x="521" y="617"/>
                    <a:pt x="726" y="708"/>
                  </a:cubicBezTo>
                  <a:cubicBezTo>
                    <a:pt x="931" y="795"/>
                    <a:pt x="1384" y="995"/>
                    <a:pt x="1604" y="995"/>
                  </a:cubicBezTo>
                  <a:cubicBezTo>
                    <a:pt x="1615" y="995"/>
                    <a:pt x="1626" y="994"/>
                    <a:pt x="1636" y="993"/>
                  </a:cubicBezTo>
                  <a:cubicBezTo>
                    <a:pt x="1829" y="970"/>
                    <a:pt x="1738" y="766"/>
                    <a:pt x="1579" y="607"/>
                  </a:cubicBezTo>
                  <a:cubicBezTo>
                    <a:pt x="1431" y="447"/>
                    <a:pt x="942" y="26"/>
                    <a:pt x="646" y="3"/>
                  </a:cubicBezTo>
                  <a:cubicBezTo>
                    <a:pt x="617" y="1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1905935" y="3543435"/>
              <a:ext cx="576241" cy="395145"/>
            </a:xfrm>
            <a:custGeom>
              <a:avLst/>
              <a:gdLst/>
              <a:ahLst/>
              <a:cxnLst/>
              <a:rect l="l" t="t" r="r" b="b"/>
              <a:pathLst>
                <a:path w="1906" h="1307" extrusionOk="0">
                  <a:moveTo>
                    <a:pt x="229" y="0"/>
                  </a:moveTo>
                  <a:cubicBezTo>
                    <a:pt x="199" y="0"/>
                    <a:pt x="172" y="4"/>
                    <a:pt x="148" y="13"/>
                  </a:cubicBezTo>
                  <a:cubicBezTo>
                    <a:pt x="1" y="70"/>
                    <a:pt x="24" y="400"/>
                    <a:pt x="126" y="490"/>
                  </a:cubicBezTo>
                  <a:cubicBezTo>
                    <a:pt x="126" y="490"/>
                    <a:pt x="262" y="627"/>
                    <a:pt x="626" y="889"/>
                  </a:cubicBezTo>
                  <a:cubicBezTo>
                    <a:pt x="989" y="1131"/>
                    <a:pt x="1139" y="1287"/>
                    <a:pt x="1353" y="1287"/>
                  </a:cubicBezTo>
                  <a:cubicBezTo>
                    <a:pt x="1361" y="1287"/>
                    <a:pt x="1369" y="1287"/>
                    <a:pt x="1377" y="1287"/>
                  </a:cubicBezTo>
                  <a:cubicBezTo>
                    <a:pt x="1485" y="1287"/>
                    <a:pt x="1619" y="1307"/>
                    <a:pt x="1725" y="1307"/>
                  </a:cubicBezTo>
                  <a:cubicBezTo>
                    <a:pt x="1830" y="1307"/>
                    <a:pt x="1906" y="1287"/>
                    <a:pt x="1900" y="1207"/>
                  </a:cubicBezTo>
                  <a:cubicBezTo>
                    <a:pt x="1877" y="1048"/>
                    <a:pt x="1513" y="662"/>
                    <a:pt x="1070" y="377"/>
                  </a:cubicBezTo>
                  <a:cubicBezTo>
                    <a:pt x="683" y="135"/>
                    <a:pt x="402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2170776" y="4033210"/>
              <a:ext cx="589846" cy="533612"/>
            </a:xfrm>
            <a:custGeom>
              <a:avLst/>
              <a:gdLst/>
              <a:ahLst/>
              <a:cxnLst/>
              <a:rect l="l" t="t" r="r" b="b"/>
              <a:pathLst>
                <a:path w="1951" h="1765" extrusionOk="0">
                  <a:moveTo>
                    <a:pt x="164" y="1"/>
                  </a:moveTo>
                  <a:cubicBezTo>
                    <a:pt x="138" y="1"/>
                    <a:pt x="118" y="10"/>
                    <a:pt x="103" y="31"/>
                  </a:cubicBezTo>
                  <a:cubicBezTo>
                    <a:pt x="35" y="122"/>
                    <a:pt x="0" y="338"/>
                    <a:pt x="137" y="485"/>
                  </a:cubicBezTo>
                  <a:cubicBezTo>
                    <a:pt x="137" y="485"/>
                    <a:pt x="308" y="895"/>
                    <a:pt x="672" y="1145"/>
                  </a:cubicBezTo>
                  <a:cubicBezTo>
                    <a:pt x="1036" y="1395"/>
                    <a:pt x="1411" y="1657"/>
                    <a:pt x="1627" y="1726"/>
                  </a:cubicBezTo>
                  <a:cubicBezTo>
                    <a:pt x="1709" y="1750"/>
                    <a:pt x="1778" y="1765"/>
                    <a:pt x="1829" y="1765"/>
                  </a:cubicBezTo>
                  <a:cubicBezTo>
                    <a:pt x="1918" y="1765"/>
                    <a:pt x="1951" y="1720"/>
                    <a:pt x="1900" y="1612"/>
                  </a:cubicBezTo>
                  <a:cubicBezTo>
                    <a:pt x="1820" y="1441"/>
                    <a:pt x="1172" y="520"/>
                    <a:pt x="751" y="293"/>
                  </a:cubicBezTo>
                  <a:cubicBezTo>
                    <a:pt x="424" y="116"/>
                    <a:pt x="25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rot="10800000" flipH="1">
            <a:off x="2244061" y="4817581"/>
            <a:ext cx="280657" cy="304237"/>
            <a:chOff x="1249275" y="3126825"/>
            <a:chExt cx="1511347" cy="1638325"/>
          </a:xfrm>
        </p:grpSpPr>
        <p:sp>
          <p:nvSpPr>
            <p:cNvPr id="665" name="Google Shape;665;p8"/>
            <p:cNvSpPr/>
            <p:nvPr/>
          </p:nvSpPr>
          <p:spPr>
            <a:xfrm>
              <a:off x="1448510" y="3182756"/>
              <a:ext cx="784244" cy="1365322"/>
            </a:xfrm>
            <a:custGeom>
              <a:avLst/>
              <a:gdLst/>
              <a:ahLst/>
              <a:cxnLst/>
              <a:rect l="l" t="t" r="r" b="b"/>
              <a:pathLst>
                <a:path w="2594" h="45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83" y="1468"/>
                    <a:pt x="968" y="2105"/>
                  </a:cubicBezTo>
                  <a:cubicBezTo>
                    <a:pt x="1241" y="2742"/>
                    <a:pt x="1206" y="3139"/>
                    <a:pt x="1673" y="3720"/>
                  </a:cubicBezTo>
                  <a:cubicBezTo>
                    <a:pt x="2139" y="4288"/>
                    <a:pt x="2594" y="4516"/>
                    <a:pt x="2594" y="4516"/>
                  </a:cubicBezTo>
                  <a:cubicBezTo>
                    <a:pt x="2594" y="4516"/>
                    <a:pt x="2503" y="3731"/>
                    <a:pt x="2014" y="2924"/>
                  </a:cubicBezTo>
                  <a:cubicBezTo>
                    <a:pt x="1514" y="2116"/>
                    <a:pt x="1411" y="1888"/>
                    <a:pt x="1082" y="1411"/>
                  </a:cubicBezTo>
                  <a:cubicBezTo>
                    <a:pt x="741" y="94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1249275" y="3271943"/>
              <a:ext cx="203166" cy="554473"/>
            </a:xfrm>
            <a:custGeom>
              <a:avLst/>
              <a:gdLst/>
              <a:ahLst/>
              <a:cxnLst/>
              <a:rect l="l" t="t" r="r" b="b"/>
              <a:pathLst>
                <a:path w="672" h="1834" extrusionOk="0">
                  <a:moveTo>
                    <a:pt x="407" y="1"/>
                  </a:moveTo>
                  <a:cubicBezTo>
                    <a:pt x="404" y="1"/>
                    <a:pt x="401" y="1"/>
                    <a:pt x="399" y="1"/>
                  </a:cubicBezTo>
                  <a:cubicBezTo>
                    <a:pt x="285" y="13"/>
                    <a:pt x="91" y="115"/>
                    <a:pt x="46" y="354"/>
                  </a:cubicBezTo>
                  <a:cubicBezTo>
                    <a:pt x="0" y="604"/>
                    <a:pt x="0" y="1491"/>
                    <a:pt x="80" y="1651"/>
                  </a:cubicBezTo>
                  <a:cubicBezTo>
                    <a:pt x="132" y="1761"/>
                    <a:pt x="169" y="1833"/>
                    <a:pt x="220" y="1833"/>
                  </a:cubicBezTo>
                  <a:cubicBezTo>
                    <a:pt x="247" y="1833"/>
                    <a:pt x="279" y="1812"/>
                    <a:pt x="319" y="1764"/>
                  </a:cubicBezTo>
                  <a:cubicBezTo>
                    <a:pt x="319" y="1764"/>
                    <a:pt x="569" y="1298"/>
                    <a:pt x="626" y="1059"/>
                  </a:cubicBezTo>
                  <a:cubicBezTo>
                    <a:pt x="672" y="820"/>
                    <a:pt x="660" y="524"/>
                    <a:pt x="603" y="365"/>
                  </a:cubicBezTo>
                  <a:cubicBezTo>
                    <a:pt x="547" y="221"/>
                    <a:pt x="514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1407393" y="3763531"/>
              <a:ext cx="244585" cy="526659"/>
            </a:xfrm>
            <a:custGeom>
              <a:avLst/>
              <a:gdLst/>
              <a:ahLst/>
              <a:cxnLst/>
              <a:rect l="l" t="t" r="r" b="b"/>
              <a:pathLst>
                <a:path w="809" h="1742" extrusionOk="0">
                  <a:moveTo>
                    <a:pt x="616" y="1"/>
                  </a:moveTo>
                  <a:cubicBezTo>
                    <a:pt x="612" y="1"/>
                    <a:pt x="608" y="1"/>
                    <a:pt x="604" y="2"/>
                  </a:cubicBezTo>
                  <a:cubicBezTo>
                    <a:pt x="444" y="25"/>
                    <a:pt x="103" y="457"/>
                    <a:pt x="58" y="695"/>
                  </a:cubicBezTo>
                  <a:cubicBezTo>
                    <a:pt x="0" y="945"/>
                    <a:pt x="126" y="1741"/>
                    <a:pt x="126" y="1741"/>
                  </a:cubicBezTo>
                  <a:cubicBezTo>
                    <a:pt x="126" y="1741"/>
                    <a:pt x="136" y="1742"/>
                    <a:pt x="152" y="1742"/>
                  </a:cubicBezTo>
                  <a:cubicBezTo>
                    <a:pt x="215" y="1742"/>
                    <a:pt x="369" y="1734"/>
                    <a:pt x="387" y="1662"/>
                  </a:cubicBezTo>
                  <a:cubicBezTo>
                    <a:pt x="387" y="1662"/>
                    <a:pt x="774" y="1127"/>
                    <a:pt x="797" y="752"/>
                  </a:cubicBezTo>
                  <a:cubicBezTo>
                    <a:pt x="808" y="387"/>
                    <a:pt x="765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1703072" y="4195863"/>
              <a:ext cx="268469" cy="569287"/>
            </a:xfrm>
            <a:custGeom>
              <a:avLst/>
              <a:gdLst/>
              <a:ahLst/>
              <a:cxnLst/>
              <a:rect l="l" t="t" r="r" b="b"/>
              <a:pathLst>
                <a:path w="888" h="1883" extrusionOk="0">
                  <a:moveTo>
                    <a:pt x="167" y="0"/>
                  </a:moveTo>
                  <a:cubicBezTo>
                    <a:pt x="161" y="0"/>
                    <a:pt x="155" y="2"/>
                    <a:pt x="149" y="5"/>
                  </a:cubicBezTo>
                  <a:cubicBezTo>
                    <a:pt x="23" y="84"/>
                    <a:pt x="0" y="835"/>
                    <a:pt x="69" y="1062"/>
                  </a:cubicBezTo>
                  <a:cubicBezTo>
                    <a:pt x="122" y="1283"/>
                    <a:pt x="534" y="1883"/>
                    <a:pt x="694" y="1883"/>
                  </a:cubicBezTo>
                  <a:cubicBezTo>
                    <a:pt x="707" y="1883"/>
                    <a:pt x="719" y="1879"/>
                    <a:pt x="728" y="1870"/>
                  </a:cubicBezTo>
                  <a:cubicBezTo>
                    <a:pt x="728" y="1870"/>
                    <a:pt x="888" y="1324"/>
                    <a:pt x="751" y="1006"/>
                  </a:cubicBezTo>
                  <a:cubicBezTo>
                    <a:pt x="621" y="701"/>
                    <a:pt x="31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521674" y="3126825"/>
              <a:ext cx="552962" cy="300818"/>
            </a:xfrm>
            <a:custGeom>
              <a:avLst/>
              <a:gdLst/>
              <a:ahLst/>
              <a:cxnLst/>
              <a:rect l="l" t="t" r="r" b="b"/>
              <a:pathLst>
                <a:path w="1829" h="995" extrusionOk="0">
                  <a:moveTo>
                    <a:pt x="560" y="0"/>
                  </a:moveTo>
                  <a:cubicBezTo>
                    <a:pt x="278" y="0"/>
                    <a:pt x="0" y="98"/>
                    <a:pt x="135" y="243"/>
                  </a:cubicBezTo>
                  <a:cubicBezTo>
                    <a:pt x="135" y="243"/>
                    <a:pt x="521" y="617"/>
                    <a:pt x="726" y="708"/>
                  </a:cubicBezTo>
                  <a:cubicBezTo>
                    <a:pt x="931" y="795"/>
                    <a:pt x="1384" y="995"/>
                    <a:pt x="1604" y="995"/>
                  </a:cubicBezTo>
                  <a:cubicBezTo>
                    <a:pt x="1615" y="995"/>
                    <a:pt x="1626" y="994"/>
                    <a:pt x="1636" y="993"/>
                  </a:cubicBezTo>
                  <a:cubicBezTo>
                    <a:pt x="1829" y="970"/>
                    <a:pt x="1738" y="766"/>
                    <a:pt x="1579" y="607"/>
                  </a:cubicBezTo>
                  <a:cubicBezTo>
                    <a:pt x="1431" y="447"/>
                    <a:pt x="942" y="26"/>
                    <a:pt x="646" y="3"/>
                  </a:cubicBezTo>
                  <a:cubicBezTo>
                    <a:pt x="617" y="1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1905935" y="3543435"/>
              <a:ext cx="576241" cy="395145"/>
            </a:xfrm>
            <a:custGeom>
              <a:avLst/>
              <a:gdLst/>
              <a:ahLst/>
              <a:cxnLst/>
              <a:rect l="l" t="t" r="r" b="b"/>
              <a:pathLst>
                <a:path w="1906" h="1307" extrusionOk="0">
                  <a:moveTo>
                    <a:pt x="229" y="0"/>
                  </a:moveTo>
                  <a:cubicBezTo>
                    <a:pt x="199" y="0"/>
                    <a:pt x="172" y="4"/>
                    <a:pt x="148" y="13"/>
                  </a:cubicBezTo>
                  <a:cubicBezTo>
                    <a:pt x="1" y="70"/>
                    <a:pt x="24" y="400"/>
                    <a:pt x="126" y="490"/>
                  </a:cubicBezTo>
                  <a:cubicBezTo>
                    <a:pt x="126" y="490"/>
                    <a:pt x="262" y="627"/>
                    <a:pt x="626" y="889"/>
                  </a:cubicBezTo>
                  <a:cubicBezTo>
                    <a:pt x="989" y="1131"/>
                    <a:pt x="1139" y="1287"/>
                    <a:pt x="1353" y="1287"/>
                  </a:cubicBezTo>
                  <a:cubicBezTo>
                    <a:pt x="1361" y="1287"/>
                    <a:pt x="1369" y="1287"/>
                    <a:pt x="1377" y="1287"/>
                  </a:cubicBezTo>
                  <a:cubicBezTo>
                    <a:pt x="1485" y="1287"/>
                    <a:pt x="1619" y="1307"/>
                    <a:pt x="1725" y="1307"/>
                  </a:cubicBezTo>
                  <a:cubicBezTo>
                    <a:pt x="1830" y="1307"/>
                    <a:pt x="1906" y="1287"/>
                    <a:pt x="1900" y="1207"/>
                  </a:cubicBezTo>
                  <a:cubicBezTo>
                    <a:pt x="1877" y="1048"/>
                    <a:pt x="1513" y="662"/>
                    <a:pt x="1070" y="377"/>
                  </a:cubicBezTo>
                  <a:cubicBezTo>
                    <a:pt x="683" y="135"/>
                    <a:pt x="402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170776" y="4033210"/>
              <a:ext cx="589846" cy="533612"/>
            </a:xfrm>
            <a:custGeom>
              <a:avLst/>
              <a:gdLst/>
              <a:ahLst/>
              <a:cxnLst/>
              <a:rect l="l" t="t" r="r" b="b"/>
              <a:pathLst>
                <a:path w="1951" h="1765" extrusionOk="0">
                  <a:moveTo>
                    <a:pt x="164" y="1"/>
                  </a:moveTo>
                  <a:cubicBezTo>
                    <a:pt x="138" y="1"/>
                    <a:pt x="118" y="10"/>
                    <a:pt x="103" y="31"/>
                  </a:cubicBezTo>
                  <a:cubicBezTo>
                    <a:pt x="35" y="122"/>
                    <a:pt x="0" y="338"/>
                    <a:pt x="137" y="485"/>
                  </a:cubicBezTo>
                  <a:cubicBezTo>
                    <a:pt x="137" y="485"/>
                    <a:pt x="308" y="895"/>
                    <a:pt x="672" y="1145"/>
                  </a:cubicBezTo>
                  <a:cubicBezTo>
                    <a:pt x="1036" y="1395"/>
                    <a:pt x="1411" y="1657"/>
                    <a:pt x="1627" y="1726"/>
                  </a:cubicBezTo>
                  <a:cubicBezTo>
                    <a:pt x="1709" y="1750"/>
                    <a:pt x="1778" y="1765"/>
                    <a:pt x="1829" y="1765"/>
                  </a:cubicBezTo>
                  <a:cubicBezTo>
                    <a:pt x="1918" y="1765"/>
                    <a:pt x="1951" y="1720"/>
                    <a:pt x="1900" y="1612"/>
                  </a:cubicBezTo>
                  <a:cubicBezTo>
                    <a:pt x="1820" y="1441"/>
                    <a:pt x="1172" y="520"/>
                    <a:pt x="751" y="293"/>
                  </a:cubicBezTo>
                  <a:cubicBezTo>
                    <a:pt x="424" y="116"/>
                    <a:pt x="25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Google Shape;672;p8"/>
          <p:cNvSpPr/>
          <p:nvPr/>
        </p:nvSpPr>
        <p:spPr>
          <a:xfrm rot="9653886" flipH="1">
            <a:off x="8610636" y="2032380"/>
            <a:ext cx="1020722" cy="219544"/>
          </a:xfrm>
          <a:custGeom>
            <a:avLst/>
            <a:gdLst/>
            <a:ahLst/>
            <a:cxnLst/>
            <a:rect l="l" t="t" r="r" b="b"/>
            <a:pathLst>
              <a:path w="7848" h="1688" extrusionOk="0">
                <a:moveTo>
                  <a:pt x="3829" y="1"/>
                </a:moveTo>
                <a:cubicBezTo>
                  <a:pt x="3441" y="1"/>
                  <a:pt x="3088" y="48"/>
                  <a:pt x="2810" y="166"/>
                </a:cubicBezTo>
                <a:cubicBezTo>
                  <a:pt x="1377" y="769"/>
                  <a:pt x="0" y="1349"/>
                  <a:pt x="945" y="1406"/>
                </a:cubicBezTo>
                <a:cubicBezTo>
                  <a:pt x="1679" y="1450"/>
                  <a:pt x="4567" y="1688"/>
                  <a:pt x="6171" y="1688"/>
                </a:cubicBezTo>
                <a:cubicBezTo>
                  <a:pt x="6655" y="1688"/>
                  <a:pt x="7022" y="1666"/>
                  <a:pt x="7177" y="1611"/>
                </a:cubicBezTo>
                <a:cubicBezTo>
                  <a:pt x="7848" y="1372"/>
                  <a:pt x="7620" y="803"/>
                  <a:pt x="7620" y="803"/>
                </a:cubicBezTo>
                <a:cubicBezTo>
                  <a:pt x="7620" y="803"/>
                  <a:pt x="5427" y="1"/>
                  <a:pt x="3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8"/>
          <p:cNvSpPr/>
          <p:nvPr/>
        </p:nvSpPr>
        <p:spPr>
          <a:xfrm rot="-10095161" flipH="1">
            <a:off x="9007006" y="2436145"/>
            <a:ext cx="227998" cy="611940"/>
          </a:xfrm>
          <a:custGeom>
            <a:avLst/>
            <a:gdLst/>
            <a:ahLst/>
            <a:cxnLst/>
            <a:rect l="l" t="t" r="r" b="b"/>
            <a:pathLst>
              <a:path w="1753" h="4705" extrusionOk="0">
                <a:moveTo>
                  <a:pt x="382" y="0"/>
                </a:moveTo>
                <a:cubicBezTo>
                  <a:pt x="130" y="0"/>
                  <a:pt x="0" y="806"/>
                  <a:pt x="56" y="1798"/>
                </a:cubicBezTo>
                <a:cubicBezTo>
                  <a:pt x="113" y="2810"/>
                  <a:pt x="1398" y="4619"/>
                  <a:pt x="1398" y="4619"/>
                </a:cubicBezTo>
                <a:cubicBezTo>
                  <a:pt x="1438" y="4678"/>
                  <a:pt x="1473" y="4704"/>
                  <a:pt x="1504" y="4704"/>
                </a:cubicBezTo>
                <a:cubicBezTo>
                  <a:pt x="1727" y="4704"/>
                  <a:pt x="1752" y="3341"/>
                  <a:pt x="1603" y="2503"/>
                </a:cubicBezTo>
                <a:cubicBezTo>
                  <a:pt x="1421" y="1559"/>
                  <a:pt x="648" y="47"/>
                  <a:pt x="398" y="1"/>
                </a:cubicBezTo>
                <a:cubicBezTo>
                  <a:pt x="392" y="1"/>
                  <a:pt x="387" y="0"/>
                  <a:pt x="3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8"/>
          <p:cNvGrpSpPr/>
          <p:nvPr/>
        </p:nvGrpSpPr>
        <p:grpSpPr>
          <a:xfrm flipH="1">
            <a:off x="713090" y="4820440"/>
            <a:ext cx="534307" cy="338795"/>
            <a:chOff x="3655213" y="4107473"/>
            <a:chExt cx="1811210" cy="1148458"/>
          </a:xfrm>
        </p:grpSpPr>
        <p:sp>
          <p:nvSpPr>
            <p:cNvPr id="675" name="Google Shape;675;p8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8"/>
          <p:cNvGrpSpPr/>
          <p:nvPr/>
        </p:nvGrpSpPr>
        <p:grpSpPr>
          <a:xfrm rot="3600079">
            <a:off x="-523970" y="3935780"/>
            <a:ext cx="1201638" cy="1066644"/>
            <a:chOff x="3152080" y="-2974023"/>
            <a:chExt cx="2103625" cy="1867300"/>
          </a:xfrm>
        </p:grpSpPr>
        <p:sp>
          <p:nvSpPr>
            <p:cNvPr id="680" name="Google Shape;680;p8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8"/>
          <p:cNvGrpSpPr/>
          <p:nvPr/>
        </p:nvGrpSpPr>
        <p:grpSpPr>
          <a:xfrm rot="-5400000" flipH="1">
            <a:off x="-1131928" y="-484361"/>
            <a:ext cx="3036310" cy="3457680"/>
            <a:chOff x="5076050" y="2494226"/>
            <a:chExt cx="2203418" cy="2509019"/>
          </a:xfrm>
        </p:grpSpPr>
        <p:sp>
          <p:nvSpPr>
            <p:cNvPr id="696" name="Google Shape;696;p8"/>
            <p:cNvSpPr/>
            <p:nvPr/>
          </p:nvSpPr>
          <p:spPr>
            <a:xfrm>
              <a:off x="5076050" y="2494226"/>
              <a:ext cx="2203418" cy="2509019"/>
            </a:xfrm>
            <a:custGeom>
              <a:avLst/>
              <a:gdLst/>
              <a:ahLst/>
              <a:cxnLst/>
              <a:rect l="l" t="t" r="r" b="b"/>
              <a:pathLst>
                <a:path w="15992" h="18210" extrusionOk="0">
                  <a:moveTo>
                    <a:pt x="13273" y="0"/>
                  </a:moveTo>
                  <a:lnTo>
                    <a:pt x="10930" y="455"/>
                  </a:lnTo>
                  <a:cubicBezTo>
                    <a:pt x="10930" y="455"/>
                    <a:pt x="10088" y="705"/>
                    <a:pt x="9463" y="922"/>
                  </a:cubicBezTo>
                  <a:cubicBezTo>
                    <a:pt x="8837" y="1127"/>
                    <a:pt x="8371" y="1172"/>
                    <a:pt x="7462" y="1297"/>
                  </a:cubicBezTo>
                  <a:cubicBezTo>
                    <a:pt x="6540" y="1422"/>
                    <a:pt x="6324" y="1251"/>
                    <a:pt x="5152" y="1502"/>
                  </a:cubicBezTo>
                  <a:cubicBezTo>
                    <a:pt x="5141" y="1513"/>
                    <a:pt x="5130" y="1513"/>
                    <a:pt x="5119" y="1513"/>
                  </a:cubicBezTo>
                  <a:cubicBezTo>
                    <a:pt x="4925" y="1559"/>
                    <a:pt x="4755" y="1593"/>
                    <a:pt x="4606" y="1627"/>
                  </a:cubicBezTo>
                  <a:cubicBezTo>
                    <a:pt x="4505" y="1650"/>
                    <a:pt x="4414" y="1673"/>
                    <a:pt x="4323" y="1695"/>
                  </a:cubicBezTo>
                  <a:cubicBezTo>
                    <a:pt x="4242" y="1718"/>
                    <a:pt x="4163" y="1729"/>
                    <a:pt x="4095" y="1752"/>
                  </a:cubicBezTo>
                  <a:cubicBezTo>
                    <a:pt x="3936" y="1786"/>
                    <a:pt x="3799" y="1820"/>
                    <a:pt x="3674" y="1843"/>
                  </a:cubicBezTo>
                  <a:lnTo>
                    <a:pt x="3367" y="1877"/>
                  </a:lnTo>
                  <a:cubicBezTo>
                    <a:pt x="3299" y="1883"/>
                    <a:pt x="3231" y="1886"/>
                    <a:pt x="3160" y="1886"/>
                  </a:cubicBezTo>
                  <a:cubicBezTo>
                    <a:pt x="3089" y="1886"/>
                    <a:pt x="3015" y="1883"/>
                    <a:pt x="2935" y="1877"/>
                  </a:cubicBezTo>
                  <a:cubicBezTo>
                    <a:pt x="2264" y="1843"/>
                    <a:pt x="171" y="1797"/>
                    <a:pt x="171" y="1797"/>
                  </a:cubicBezTo>
                  <a:lnTo>
                    <a:pt x="137" y="5232"/>
                  </a:lnTo>
                  <a:lnTo>
                    <a:pt x="125" y="5664"/>
                  </a:lnTo>
                  <a:lnTo>
                    <a:pt x="103" y="8292"/>
                  </a:lnTo>
                  <a:lnTo>
                    <a:pt x="92" y="8826"/>
                  </a:lnTo>
                  <a:lnTo>
                    <a:pt x="80" y="9293"/>
                  </a:lnTo>
                  <a:lnTo>
                    <a:pt x="80" y="9850"/>
                  </a:lnTo>
                  <a:lnTo>
                    <a:pt x="69" y="10339"/>
                  </a:lnTo>
                  <a:lnTo>
                    <a:pt x="69" y="10885"/>
                  </a:lnTo>
                  <a:lnTo>
                    <a:pt x="46" y="12556"/>
                  </a:lnTo>
                  <a:lnTo>
                    <a:pt x="34" y="14047"/>
                  </a:lnTo>
                  <a:lnTo>
                    <a:pt x="34" y="14547"/>
                  </a:lnTo>
                  <a:lnTo>
                    <a:pt x="34" y="14934"/>
                  </a:lnTo>
                  <a:lnTo>
                    <a:pt x="24" y="15058"/>
                  </a:lnTo>
                  <a:lnTo>
                    <a:pt x="24" y="15491"/>
                  </a:lnTo>
                  <a:lnTo>
                    <a:pt x="24" y="16208"/>
                  </a:lnTo>
                  <a:lnTo>
                    <a:pt x="1" y="17914"/>
                  </a:lnTo>
                  <a:lnTo>
                    <a:pt x="1047" y="18209"/>
                  </a:lnTo>
                  <a:cubicBezTo>
                    <a:pt x="1047" y="18209"/>
                    <a:pt x="1434" y="17868"/>
                    <a:pt x="1684" y="17197"/>
                  </a:cubicBezTo>
                  <a:cubicBezTo>
                    <a:pt x="1934" y="16537"/>
                    <a:pt x="1968" y="16287"/>
                    <a:pt x="2389" y="15741"/>
                  </a:cubicBezTo>
                  <a:cubicBezTo>
                    <a:pt x="2809" y="15195"/>
                    <a:pt x="2184" y="14854"/>
                    <a:pt x="3481" y="14229"/>
                  </a:cubicBezTo>
                  <a:cubicBezTo>
                    <a:pt x="4777" y="13603"/>
                    <a:pt x="4402" y="14024"/>
                    <a:pt x="5323" y="13102"/>
                  </a:cubicBezTo>
                  <a:cubicBezTo>
                    <a:pt x="5357" y="13057"/>
                    <a:pt x="5403" y="13023"/>
                    <a:pt x="5437" y="12978"/>
                  </a:cubicBezTo>
                  <a:cubicBezTo>
                    <a:pt x="5585" y="12841"/>
                    <a:pt x="5698" y="12716"/>
                    <a:pt x="5801" y="12614"/>
                  </a:cubicBezTo>
                  <a:cubicBezTo>
                    <a:pt x="5880" y="12523"/>
                    <a:pt x="5960" y="12443"/>
                    <a:pt x="6017" y="12374"/>
                  </a:cubicBezTo>
                  <a:cubicBezTo>
                    <a:pt x="6153" y="12227"/>
                    <a:pt x="6256" y="12113"/>
                    <a:pt x="6358" y="11999"/>
                  </a:cubicBezTo>
                  <a:cubicBezTo>
                    <a:pt x="6403" y="11954"/>
                    <a:pt x="6461" y="11897"/>
                    <a:pt x="6506" y="11840"/>
                  </a:cubicBezTo>
                  <a:cubicBezTo>
                    <a:pt x="6574" y="11772"/>
                    <a:pt x="6631" y="11704"/>
                    <a:pt x="6711" y="11624"/>
                  </a:cubicBezTo>
                  <a:cubicBezTo>
                    <a:pt x="6734" y="11601"/>
                    <a:pt x="6756" y="11578"/>
                    <a:pt x="6790" y="11555"/>
                  </a:cubicBezTo>
                  <a:cubicBezTo>
                    <a:pt x="6881" y="11454"/>
                    <a:pt x="6984" y="11385"/>
                    <a:pt x="7075" y="11340"/>
                  </a:cubicBezTo>
                  <a:cubicBezTo>
                    <a:pt x="7131" y="11317"/>
                    <a:pt x="7177" y="11294"/>
                    <a:pt x="7234" y="11272"/>
                  </a:cubicBezTo>
                  <a:cubicBezTo>
                    <a:pt x="7575" y="11158"/>
                    <a:pt x="7939" y="11181"/>
                    <a:pt x="8462" y="10714"/>
                  </a:cubicBezTo>
                  <a:cubicBezTo>
                    <a:pt x="9213" y="10043"/>
                    <a:pt x="9509" y="9839"/>
                    <a:pt x="10305" y="9338"/>
                  </a:cubicBezTo>
                  <a:cubicBezTo>
                    <a:pt x="11101" y="8826"/>
                    <a:pt x="11135" y="9122"/>
                    <a:pt x="11897" y="8416"/>
                  </a:cubicBezTo>
                  <a:cubicBezTo>
                    <a:pt x="12648" y="7700"/>
                    <a:pt x="13523" y="7700"/>
                    <a:pt x="14069" y="7575"/>
                  </a:cubicBezTo>
                  <a:cubicBezTo>
                    <a:pt x="14615" y="7450"/>
                    <a:pt x="15616" y="6950"/>
                    <a:pt x="15616" y="6950"/>
                  </a:cubicBezTo>
                  <a:lnTo>
                    <a:pt x="15991" y="5358"/>
                  </a:lnTo>
                  <a:lnTo>
                    <a:pt x="15286" y="3640"/>
                  </a:lnTo>
                  <a:lnTo>
                    <a:pt x="15070" y="1797"/>
                  </a:lnTo>
                  <a:lnTo>
                    <a:pt x="14445" y="626"/>
                  </a:lnTo>
                  <a:lnTo>
                    <a:pt x="1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5152794" y="3132291"/>
              <a:ext cx="501528" cy="205158"/>
            </a:xfrm>
            <a:custGeom>
              <a:avLst/>
              <a:gdLst/>
              <a:ahLst/>
              <a:cxnLst/>
              <a:rect l="l" t="t" r="r" b="b"/>
              <a:pathLst>
                <a:path w="3640" h="1489" extrusionOk="0">
                  <a:moveTo>
                    <a:pt x="353" y="0"/>
                  </a:moveTo>
                  <a:cubicBezTo>
                    <a:pt x="132" y="0"/>
                    <a:pt x="1" y="32"/>
                    <a:pt x="1" y="32"/>
                  </a:cubicBezTo>
                  <a:cubicBezTo>
                    <a:pt x="1" y="32"/>
                    <a:pt x="410" y="442"/>
                    <a:pt x="1082" y="692"/>
                  </a:cubicBezTo>
                  <a:cubicBezTo>
                    <a:pt x="1752" y="942"/>
                    <a:pt x="1923" y="1033"/>
                    <a:pt x="2343" y="1159"/>
                  </a:cubicBezTo>
                  <a:cubicBezTo>
                    <a:pt x="2765" y="1283"/>
                    <a:pt x="3640" y="1488"/>
                    <a:pt x="3640" y="1488"/>
                  </a:cubicBezTo>
                  <a:cubicBezTo>
                    <a:pt x="3640" y="1488"/>
                    <a:pt x="2548" y="942"/>
                    <a:pt x="2093" y="692"/>
                  </a:cubicBezTo>
                  <a:cubicBezTo>
                    <a:pt x="1627" y="442"/>
                    <a:pt x="1456" y="192"/>
                    <a:pt x="922" y="67"/>
                  </a:cubicBezTo>
                  <a:cubicBezTo>
                    <a:pt x="699" y="16"/>
                    <a:pt x="505" y="0"/>
                    <a:pt x="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5550845" y="3135047"/>
              <a:ext cx="124004" cy="165201"/>
            </a:xfrm>
            <a:custGeom>
              <a:avLst/>
              <a:gdLst/>
              <a:ahLst/>
              <a:cxnLst/>
              <a:rect l="l" t="t" r="r" b="b"/>
              <a:pathLst>
                <a:path w="900" h="1199" extrusionOk="0">
                  <a:moveTo>
                    <a:pt x="51" y="1"/>
                  </a:moveTo>
                  <a:cubicBezTo>
                    <a:pt x="17" y="1"/>
                    <a:pt x="0" y="26"/>
                    <a:pt x="0" y="92"/>
                  </a:cubicBezTo>
                  <a:cubicBezTo>
                    <a:pt x="0" y="92"/>
                    <a:pt x="58" y="490"/>
                    <a:pt x="137" y="661"/>
                  </a:cubicBezTo>
                  <a:cubicBezTo>
                    <a:pt x="228" y="820"/>
                    <a:pt x="376" y="990"/>
                    <a:pt x="478" y="1059"/>
                  </a:cubicBezTo>
                  <a:cubicBezTo>
                    <a:pt x="563" y="1106"/>
                    <a:pt x="662" y="1199"/>
                    <a:pt x="733" y="1199"/>
                  </a:cubicBezTo>
                  <a:cubicBezTo>
                    <a:pt x="748" y="1199"/>
                    <a:pt x="762" y="1194"/>
                    <a:pt x="774" y="1184"/>
                  </a:cubicBezTo>
                  <a:cubicBezTo>
                    <a:pt x="831" y="1116"/>
                    <a:pt x="899" y="968"/>
                    <a:pt x="808" y="798"/>
                  </a:cubicBezTo>
                  <a:cubicBezTo>
                    <a:pt x="728" y="638"/>
                    <a:pt x="308" y="115"/>
                    <a:pt x="182" y="47"/>
                  </a:cubicBezTo>
                  <a:cubicBezTo>
                    <a:pt x="124" y="20"/>
                    <a:pt x="80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5400387" y="3038049"/>
              <a:ext cx="103612" cy="175397"/>
            </a:xfrm>
            <a:custGeom>
              <a:avLst/>
              <a:gdLst/>
              <a:ahLst/>
              <a:cxnLst/>
              <a:rect l="l" t="t" r="r" b="b"/>
              <a:pathLst>
                <a:path w="752" h="1273" extrusionOk="0">
                  <a:moveTo>
                    <a:pt x="149" y="0"/>
                  </a:moveTo>
                  <a:cubicBezTo>
                    <a:pt x="149" y="0"/>
                    <a:pt x="1" y="102"/>
                    <a:pt x="23" y="170"/>
                  </a:cubicBezTo>
                  <a:cubicBezTo>
                    <a:pt x="23" y="170"/>
                    <a:pt x="46" y="671"/>
                    <a:pt x="205" y="898"/>
                  </a:cubicBezTo>
                  <a:cubicBezTo>
                    <a:pt x="349" y="1089"/>
                    <a:pt x="516" y="1273"/>
                    <a:pt x="620" y="1273"/>
                  </a:cubicBezTo>
                  <a:cubicBezTo>
                    <a:pt x="640" y="1273"/>
                    <a:pt x="657" y="1266"/>
                    <a:pt x="672" y="1251"/>
                  </a:cubicBezTo>
                  <a:cubicBezTo>
                    <a:pt x="751" y="1171"/>
                    <a:pt x="751" y="751"/>
                    <a:pt x="672" y="580"/>
                  </a:cubicBezTo>
                  <a:cubicBezTo>
                    <a:pt x="581" y="42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5190409" y="3005670"/>
              <a:ext cx="172504" cy="124693"/>
            </a:xfrm>
            <a:custGeom>
              <a:avLst/>
              <a:gdLst/>
              <a:ahLst/>
              <a:cxnLst/>
              <a:rect l="l" t="t" r="r" b="b"/>
              <a:pathLst>
                <a:path w="1252" h="905" extrusionOk="0">
                  <a:moveTo>
                    <a:pt x="92" y="1"/>
                  </a:moveTo>
                  <a:cubicBezTo>
                    <a:pt x="38" y="1"/>
                    <a:pt x="3" y="13"/>
                    <a:pt x="1" y="41"/>
                  </a:cubicBezTo>
                  <a:cubicBezTo>
                    <a:pt x="1" y="41"/>
                    <a:pt x="160" y="440"/>
                    <a:pt x="387" y="565"/>
                  </a:cubicBezTo>
                  <a:cubicBezTo>
                    <a:pt x="592" y="672"/>
                    <a:pt x="1022" y="904"/>
                    <a:pt x="1162" y="904"/>
                  </a:cubicBezTo>
                  <a:cubicBezTo>
                    <a:pt x="1186" y="904"/>
                    <a:pt x="1201" y="898"/>
                    <a:pt x="1206" y="883"/>
                  </a:cubicBezTo>
                  <a:cubicBezTo>
                    <a:pt x="1252" y="781"/>
                    <a:pt x="910" y="314"/>
                    <a:pt x="774" y="213"/>
                  </a:cubicBezTo>
                  <a:cubicBezTo>
                    <a:pt x="660" y="133"/>
                    <a:pt x="271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5434833" y="3355635"/>
              <a:ext cx="207087" cy="68340"/>
            </a:xfrm>
            <a:custGeom>
              <a:avLst/>
              <a:gdLst/>
              <a:ahLst/>
              <a:cxnLst/>
              <a:rect l="l" t="t" r="r" b="b"/>
              <a:pathLst>
                <a:path w="1503" h="496" extrusionOk="0">
                  <a:moveTo>
                    <a:pt x="998" y="0"/>
                  </a:moveTo>
                  <a:cubicBezTo>
                    <a:pt x="913" y="0"/>
                    <a:pt x="831" y="4"/>
                    <a:pt x="774" y="15"/>
                  </a:cubicBezTo>
                  <a:cubicBezTo>
                    <a:pt x="604" y="61"/>
                    <a:pt x="205" y="163"/>
                    <a:pt x="104" y="266"/>
                  </a:cubicBezTo>
                  <a:cubicBezTo>
                    <a:pt x="1" y="368"/>
                    <a:pt x="149" y="459"/>
                    <a:pt x="319" y="481"/>
                  </a:cubicBezTo>
                  <a:cubicBezTo>
                    <a:pt x="374" y="489"/>
                    <a:pt x="469" y="496"/>
                    <a:pt x="577" y="496"/>
                  </a:cubicBezTo>
                  <a:cubicBezTo>
                    <a:pt x="781" y="496"/>
                    <a:pt x="1031" y="472"/>
                    <a:pt x="1150" y="390"/>
                  </a:cubicBezTo>
                  <a:cubicBezTo>
                    <a:pt x="1343" y="266"/>
                    <a:pt x="1502" y="38"/>
                    <a:pt x="1343" y="15"/>
                  </a:cubicBezTo>
                  <a:cubicBezTo>
                    <a:pt x="1343" y="15"/>
                    <a:pt x="1166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5209285" y="3304518"/>
              <a:ext cx="239879" cy="72474"/>
            </a:xfrm>
            <a:custGeom>
              <a:avLst/>
              <a:gdLst/>
              <a:ahLst/>
              <a:cxnLst/>
              <a:rect l="l" t="t" r="r" b="b"/>
              <a:pathLst>
                <a:path w="1741" h="526" extrusionOk="0">
                  <a:moveTo>
                    <a:pt x="1260" y="1"/>
                  </a:moveTo>
                  <a:cubicBezTo>
                    <a:pt x="1189" y="1"/>
                    <a:pt x="1100" y="3"/>
                    <a:pt x="990" y="11"/>
                  </a:cubicBezTo>
                  <a:cubicBezTo>
                    <a:pt x="649" y="33"/>
                    <a:pt x="490" y="11"/>
                    <a:pt x="364" y="113"/>
                  </a:cubicBezTo>
                  <a:cubicBezTo>
                    <a:pt x="239" y="215"/>
                    <a:pt x="0" y="329"/>
                    <a:pt x="91" y="409"/>
                  </a:cubicBezTo>
                  <a:cubicBezTo>
                    <a:pt x="153" y="471"/>
                    <a:pt x="408" y="526"/>
                    <a:pt x="705" y="526"/>
                  </a:cubicBezTo>
                  <a:cubicBezTo>
                    <a:pt x="790" y="526"/>
                    <a:pt x="879" y="521"/>
                    <a:pt x="967" y="511"/>
                  </a:cubicBezTo>
                  <a:cubicBezTo>
                    <a:pt x="1365" y="477"/>
                    <a:pt x="1615" y="409"/>
                    <a:pt x="1683" y="306"/>
                  </a:cubicBezTo>
                  <a:cubicBezTo>
                    <a:pt x="1741" y="204"/>
                    <a:pt x="1570" y="11"/>
                    <a:pt x="1468" y="11"/>
                  </a:cubicBezTo>
                  <a:cubicBezTo>
                    <a:pt x="1468" y="11"/>
                    <a:pt x="1402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5093273" y="3210276"/>
              <a:ext cx="174157" cy="77020"/>
            </a:xfrm>
            <a:custGeom>
              <a:avLst/>
              <a:gdLst/>
              <a:ahLst/>
              <a:cxnLst/>
              <a:rect l="l" t="t" r="r" b="b"/>
              <a:pathLst>
                <a:path w="1264" h="559" extrusionOk="0">
                  <a:moveTo>
                    <a:pt x="445" y="1"/>
                  </a:moveTo>
                  <a:cubicBezTo>
                    <a:pt x="433" y="1"/>
                    <a:pt x="422" y="1"/>
                    <a:pt x="410" y="1"/>
                  </a:cubicBezTo>
                  <a:cubicBezTo>
                    <a:pt x="273" y="12"/>
                    <a:pt x="137" y="24"/>
                    <a:pt x="12" y="35"/>
                  </a:cubicBezTo>
                  <a:lnTo>
                    <a:pt x="0" y="467"/>
                  </a:lnTo>
                  <a:cubicBezTo>
                    <a:pt x="210" y="520"/>
                    <a:pt x="440" y="559"/>
                    <a:pt x="618" y="559"/>
                  </a:cubicBezTo>
                  <a:cubicBezTo>
                    <a:pt x="672" y="559"/>
                    <a:pt x="721" y="555"/>
                    <a:pt x="763" y="547"/>
                  </a:cubicBezTo>
                  <a:cubicBezTo>
                    <a:pt x="1115" y="490"/>
                    <a:pt x="1263" y="490"/>
                    <a:pt x="1263" y="399"/>
                  </a:cubicBezTo>
                  <a:cubicBezTo>
                    <a:pt x="1263" y="320"/>
                    <a:pt x="1183" y="171"/>
                    <a:pt x="1036" y="149"/>
                  </a:cubicBezTo>
                  <a:cubicBezTo>
                    <a:pt x="1036" y="149"/>
                    <a:pt x="761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5710671" y="2702689"/>
              <a:ext cx="258756" cy="158312"/>
            </a:xfrm>
            <a:custGeom>
              <a:avLst/>
              <a:gdLst/>
              <a:ahLst/>
              <a:cxnLst/>
              <a:rect l="l" t="t" r="r" b="b"/>
              <a:pathLst>
                <a:path w="1878" h="1149" extrusionOk="0">
                  <a:moveTo>
                    <a:pt x="513" y="0"/>
                  </a:moveTo>
                  <a:cubicBezTo>
                    <a:pt x="319" y="46"/>
                    <a:pt x="149" y="80"/>
                    <a:pt x="0" y="114"/>
                  </a:cubicBezTo>
                  <a:cubicBezTo>
                    <a:pt x="364" y="433"/>
                    <a:pt x="490" y="706"/>
                    <a:pt x="979" y="921"/>
                  </a:cubicBezTo>
                  <a:cubicBezTo>
                    <a:pt x="1445" y="1139"/>
                    <a:pt x="1807" y="1149"/>
                    <a:pt x="1868" y="1149"/>
                  </a:cubicBezTo>
                  <a:cubicBezTo>
                    <a:pt x="1874" y="1149"/>
                    <a:pt x="1877" y="1149"/>
                    <a:pt x="1877" y="1149"/>
                  </a:cubicBezTo>
                  <a:cubicBezTo>
                    <a:pt x="1877" y="1149"/>
                    <a:pt x="1547" y="660"/>
                    <a:pt x="945" y="273"/>
                  </a:cubicBezTo>
                  <a:cubicBezTo>
                    <a:pt x="763" y="160"/>
                    <a:pt x="626" y="8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5539960" y="2748019"/>
              <a:ext cx="42299" cy="33481"/>
            </a:xfrm>
            <a:custGeom>
              <a:avLst/>
              <a:gdLst/>
              <a:ahLst/>
              <a:cxnLst/>
              <a:rect l="l" t="t" r="r" b="b"/>
              <a:pathLst>
                <a:path w="307" h="243" extrusionOk="0">
                  <a:moveTo>
                    <a:pt x="307" y="1"/>
                  </a:moveTo>
                  <a:lnTo>
                    <a:pt x="0" y="35"/>
                  </a:lnTo>
                  <a:cubicBezTo>
                    <a:pt x="46" y="104"/>
                    <a:pt x="79" y="149"/>
                    <a:pt x="102" y="172"/>
                  </a:cubicBezTo>
                  <a:cubicBezTo>
                    <a:pt x="162" y="214"/>
                    <a:pt x="206" y="243"/>
                    <a:pt x="238" y="243"/>
                  </a:cubicBezTo>
                  <a:cubicBezTo>
                    <a:pt x="267" y="243"/>
                    <a:pt x="285" y="219"/>
                    <a:pt x="296" y="160"/>
                  </a:cubicBezTo>
                  <a:cubicBezTo>
                    <a:pt x="296" y="160"/>
                    <a:pt x="307" y="92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5624558" y="2718258"/>
              <a:ext cx="94105" cy="185180"/>
            </a:xfrm>
            <a:custGeom>
              <a:avLst/>
              <a:gdLst/>
              <a:ahLst/>
              <a:cxnLst/>
              <a:rect l="l" t="t" r="r" b="b"/>
              <a:pathLst>
                <a:path w="683" h="1344" extrusionOk="0">
                  <a:moveTo>
                    <a:pt x="219" y="1"/>
                  </a:moveTo>
                  <a:cubicBezTo>
                    <a:pt x="206" y="1"/>
                    <a:pt x="194" y="4"/>
                    <a:pt x="182" y="12"/>
                  </a:cubicBezTo>
                  <a:cubicBezTo>
                    <a:pt x="91" y="80"/>
                    <a:pt x="0" y="490"/>
                    <a:pt x="57" y="672"/>
                  </a:cubicBezTo>
                  <a:cubicBezTo>
                    <a:pt x="102" y="854"/>
                    <a:pt x="455" y="1343"/>
                    <a:pt x="455" y="1343"/>
                  </a:cubicBezTo>
                  <a:cubicBezTo>
                    <a:pt x="455" y="1343"/>
                    <a:pt x="615" y="1275"/>
                    <a:pt x="603" y="1207"/>
                  </a:cubicBezTo>
                  <a:cubicBezTo>
                    <a:pt x="603" y="1207"/>
                    <a:pt x="683" y="706"/>
                    <a:pt x="569" y="456"/>
                  </a:cubicBezTo>
                  <a:cubicBezTo>
                    <a:pt x="458" y="224"/>
                    <a:pt x="320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5757655" y="2826141"/>
              <a:ext cx="150596" cy="152801"/>
            </a:xfrm>
            <a:custGeom>
              <a:avLst/>
              <a:gdLst/>
              <a:ahLst/>
              <a:cxnLst/>
              <a:rect l="l" t="t" r="r" b="b"/>
              <a:pathLst>
                <a:path w="1093" h="1109" extrusionOk="0">
                  <a:moveTo>
                    <a:pt x="98" y="1"/>
                  </a:moveTo>
                  <a:cubicBezTo>
                    <a:pt x="85" y="1"/>
                    <a:pt x="75" y="5"/>
                    <a:pt x="69" y="14"/>
                  </a:cubicBezTo>
                  <a:cubicBezTo>
                    <a:pt x="1" y="116"/>
                    <a:pt x="240" y="628"/>
                    <a:pt x="365" y="765"/>
                  </a:cubicBezTo>
                  <a:cubicBezTo>
                    <a:pt x="471" y="871"/>
                    <a:pt x="888" y="1108"/>
                    <a:pt x="1040" y="1108"/>
                  </a:cubicBezTo>
                  <a:cubicBezTo>
                    <a:pt x="1067" y="1108"/>
                    <a:pt x="1086" y="1101"/>
                    <a:pt x="1092" y="1083"/>
                  </a:cubicBezTo>
                  <a:cubicBezTo>
                    <a:pt x="1092" y="1083"/>
                    <a:pt x="1001" y="662"/>
                    <a:pt x="797" y="492"/>
                  </a:cubicBezTo>
                  <a:cubicBezTo>
                    <a:pt x="623" y="338"/>
                    <a:pt x="219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5879867" y="2703240"/>
              <a:ext cx="257102" cy="94381"/>
            </a:xfrm>
            <a:custGeom>
              <a:avLst/>
              <a:gdLst/>
              <a:ahLst/>
              <a:cxnLst/>
              <a:rect l="l" t="t" r="r" b="b"/>
              <a:pathLst>
                <a:path w="1866" h="685" extrusionOk="0">
                  <a:moveTo>
                    <a:pt x="163" y="0"/>
                  </a:moveTo>
                  <a:cubicBezTo>
                    <a:pt x="64" y="0"/>
                    <a:pt x="18" y="10"/>
                    <a:pt x="13" y="53"/>
                  </a:cubicBezTo>
                  <a:cubicBezTo>
                    <a:pt x="1" y="133"/>
                    <a:pt x="46" y="292"/>
                    <a:pt x="183" y="349"/>
                  </a:cubicBezTo>
                  <a:cubicBezTo>
                    <a:pt x="183" y="349"/>
                    <a:pt x="445" y="565"/>
                    <a:pt x="774" y="611"/>
                  </a:cubicBezTo>
                  <a:cubicBezTo>
                    <a:pt x="1044" y="648"/>
                    <a:pt x="1313" y="685"/>
                    <a:pt x="1502" y="685"/>
                  </a:cubicBezTo>
                  <a:cubicBezTo>
                    <a:pt x="1544" y="685"/>
                    <a:pt x="1582" y="683"/>
                    <a:pt x="1616" y="679"/>
                  </a:cubicBezTo>
                  <a:cubicBezTo>
                    <a:pt x="1798" y="656"/>
                    <a:pt x="1866" y="599"/>
                    <a:pt x="1752" y="520"/>
                  </a:cubicBezTo>
                  <a:cubicBezTo>
                    <a:pt x="1650" y="429"/>
                    <a:pt x="900" y="19"/>
                    <a:pt x="536" y="7"/>
                  </a:cubicBezTo>
                  <a:cubicBezTo>
                    <a:pt x="368" y="7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5718525" y="3797913"/>
              <a:ext cx="233541" cy="401360"/>
            </a:xfrm>
            <a:custGeom>
              <a:avLst/>
              <a:gdLst/>
              <a:ahLst/>
              <a:cxnLst/>
              <a:rect l="l" t="t" r="r" b="b"/>
              <a:pathLst>
                <a:path w="1695" h="2913" extrusionOk="0">
                  <a:moveTo>
                    <a:pt x="1" y="1"/>
                  </a:moveTo>
                  <a:cubicBezTo>
                    <a:pt x="12" y="35"/>
                    <a:pt x="524" y="1104"/>
                    <a:pt x="729" y="1582"/>
                  </a:cubicBezTo>
                  <a:cubicBezTo>
                    <a:pt x="933" y="2060"/>
                    <a:pt x="911" y="2366"/>
                    <a:pt x="1263" y="2799"/>
                  </a:cubicBezTo>
                  <a:cubicBezTo>
                    <a:pt x="1297" y="2844"/>
                    <a:pt x="1320" y="2879"/>
                    <a:pt x="1354" y="2912"/>
                  </a:cubicBezTo>
                  <a:cubicBezTo>
                    <a:pt x="1490" y="2765"/>
                    <a:pt x="1593" y="2651"/>
                    <a:pt x="1695" y="2537"/>
                  </a:cubicBezTo>
                  <a:cubicBezTo>
                    <a:pt x="1649" y="2435"/>
                    <a:pt x="1581" y="2321"/>
                    <a:pt x="1513" y="2196"/>
                  </a:cubicBezTo>
                  <a:cubicBezTo>
                    <a:pt x="1138" y="1593"/>
                    <a:pt x="1058" y="1423"/>
                    <a:pt x="808" y="1059"/>
                  </a:cubicBezTo>
                  <a:cubicBezTo>
                    <a:pt x="558" y="706"/>
                    <a:pt x="12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5649634" y="3827674"/>
              <a:ext cx="70545" cy="190829"/>
            </a:xfrm>
            <a:custGeom>
              <a:avLst/>
              <a:gdLst/>
              <a:ahLst/>
              <a:cxnLst/>
              <a:rect l="l" t="t" r="r" b="b"/>
              <a:pathLst>
                <a:path w="512" h="1385" extrusionOk="0">
                  <a:moveTo>
                    <a:pt x="305" y="1"/>
                  </a:moveTo>
                  <a:cubicBezTo>
                    <a:pt x="302" y="1"/>
                    <a:pt x="299" y="1"/>
                    <a:pt x="296" y="1"/>
                  </a:cubicBezTo>
                  <a:cubicBezTo>
                    <a:pt x="216" y="12"/>
                    <a:pt x="69" y="92"/>
                    <a:pt x="34" y="274"/>
                  </a:cubicBezTo>
                  <a:cubicBezTo>
                    <a:pt x="0" y="456"/>
                    <a:pt x="0" y="1127"/>
                    <a:pt x="69" y="1252"/>
                  </a:cubicBezTo>
                  <a:cubicBezTo>
                    <a:pt x="105" y="1332"/>
                    <a:pt x="132" y="1385"/>
                    <a:pt x="168" y="1385"/>
                  </a:cubicBezTo>
                  <a:cubicBezTo>
                    <a:pt x="188" y="1385"/>
                    <a:pt x="210" y="1368"/>
                    <a:pt x="239" y="1332"/>
                  </a:cubicBezTo>
                  <a:cubicBezTo>
                    <a:pt x="239" y="1332"/>
                    <a:pt x="433" y="979"/>
                    <a:pt x="466" y="797"/>
                  </a:cubicBezTo>
                  <a:cubicBezTo>
                    <a:pt x="512" y="616"/>
                    <a:pt x="501" y="388"/>
                    <a:pt x="455" y="274"/>
                  </a:cubicBezTo>
                  <a:cubicBezTo>
                    <a:pt x="411" y="164"/>
                    <a:pt x="389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5704333" y="3997008"/>
              <a:ext cx="83221" cy="180495"/>
            </a:xfrm>
            <a:custGeom>
              <a:avLst/>
              <a:gdLst/>
              <a:ahLst/>
              <a:cxnLst/>
              <a:rect l="l" t="t" r="r" b="b"/>
              <a:pathLst>
                <a:path w="604" h="1310" extrusionOk="0">
                  <a:moveTo>
                    <a:pt x="462" y="0"/>
                  </a:moveTo>
                  <a:cubicBezTo>
                    <a:pt x="460" y="0"/>
                    <a:pt x="458" y="0"/>
                    <a:pt x="456" y="1"/>
                  </a:cubicBezTo>
                  <a:cubicBezTo>
                    <a:pt x="331" y="12"/>
                    <a:pt x="81" y="342"/>
                    <a:pt x="36" y="524"/>
                  </a:cubicBezTo>
                  <a:cubicBezTo>
                    <a:pt x="1" y="706"/>
                    <a:pt x="92" y="1308"/>
                    <a:pt x="92" y="1308"/>
                  </a:cubicBezTo>
                  <a:cubicBezTo>
                    <a:pt x="92" y="1308"/>
                    <a:pt x="107" y="1309"/>
                    <a:pt x="130" y="1309"/>
                  </a:cubicBezTo>
                  <a:cubicBezTo>
                    <a:pt x="185" y="1309"/>
                    <a:pt x="281" y="1303"/>
                    <a:pt x="297" y="1263"/>
                  </a:cubicBezTo>
                  <a:cubicBezTo>
                    <a:pt x="297" y="1263"/>
                    <a:pt x="581" y="853"/>
                    <a:pt x="592" y="569"/>
                  </a:cubicBezTo>
                  <a:cubicBezTo>
                    <a:pt x="604" y="290"/>
                    <a:pt x="57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5804638" y="4145398"/>
              <a:ext cx="70820" cy="136956"/>
            </a:xfrm>
            <a:custGeom>
              <a:avLst/>
              <a:gdLst/>
              <a:ahLst/>
              <a:cxnLst/>
              <a:rect l="l" t="t" r="r" b="b"/>
              <a:pathLst>
                <a:path w="514" h="994" extrusionOk="0">
                  <a:moveTo>
                    <a:pt x="140" y="0"/>
                  </a:moveTo>
                  <a:cubicBezTo>
                    <a:pt x="135" y="0"/>
                    <a:pt x="131" y="1"/>
                    <a:pt x="126" y="4"/>
                  </a:cubicBezTo>
                  <a:cubicBezTo>
                    <a:pt x="24" y="61"/>
                    <a:pt x="1" y="630"/>
                    <a:pt x="58" y="812"/>
                  </a:cubicBezTo>
                  <a:cubicBezTo>
                    <a:pt x="69" y="857"/>
                    <a:pt x="104" y="925"/>
                    <a:pt x="149" y="994"/>
                  </a:cubicBezTo>
                  <a:cubicBezTo>
                    <a:pt x="297" y="857"/>
                    <a:pt x="410" y="732"/>
                    <a:pt x="513" y="630"/>
                  </a:cubicBezTo>
                  <a:cubicBezTo>
                    <a:pt x="405" y="371"/>
                    <a:pt x="226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743050" y="3777522"/>
              <a:ext cx="190278" cy="103750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448" y="0"/>
                  </a:moveTo>
                  <a:cubicBezTo>
                    <a:pt x="232" y="0"/>
                    <a:pt x="0" y="77"/>
                    <a:pt x="107" y="183"/>
                  </a:cubicBezTo>
                  <a:cubicBezTo>
                    <a:pt x="107" y="183"/>
                    <a:pt x="391" y="467"/>
                    <a:pt x="551" y="536"/>
                  </a:cubicBezTo>
                  <a:cubicBezTo>
                    <a:pt x="705" y="602"/>
                    <a:pt x="1060" y="753"/>
                    <a:pt x="1218" y="753"/>
                  </a:cubicBezTo>
                  <a:cubicBezTo>
                    <a:pt x="1223" y="753"/>
                    <a:pt x="1228" y="752"/>
                    <a:pt x="1233" y="752"/>
                  </a:cubicBezTo>
                  <a:cubicBezTo>
                    <a:pt x="1380" y="729"/>
                    <a:pt x="1312" y="581"/>
                    <a:pt x="1198" y="456"/>
                  </a:cubicBezTo>
                  <a:cubicBezTo>
                    <a:pt x="1085" y="343"/>
                    <a:pt x="710" y="24"/>
                    <a:pt x="493" y="1"/>
                  </a:cubicBezTo>
                  <a:cubicBezTo>
                    <a:pt x="478" y="1"/>
                    <a:pt x="463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5875320" y="3920952"/>
              <a:ext cx="198269" cy="136129"/>
            </a:xfrm>
            <a:custGeom>
              <a:avLst/>
              <a:gdLst/>
              <a:ahLst/>
              <a:cxnLst/>
              <a:rect l="l" t="t" r="r" b="b"/>
              <a:pathLst>
                <a:path w="1439" h="988" extrusionOk="0">
                  <a:moveTo>
                    <a:pt x="163" y="0"/>
                  </a:moveTo>
                  <a:cubicBezTo>
                    <a:pt x="145" y="0"/>
                    <a:pt x="128" y="2"/>
                    <a:pt x="114" y="7"/>
                  </a:cubicBezTo>
                  <a:cubicBezTo>
                    <a:pt x="0" y="52"/>
                    <a:pt x="23" y="302"/>
                    <a:pt x="102" y="371"/>
                  </a:cubicBezTo>
                  <a:cubicBezTo>
                    <a:pt x="102" y="371"/>
                    <a:pt x="205" y="484"/>
                    <a:pt x="478" y="666"/>
                  </a:cubicBezTo>
                  <a:cubicBezTo>
                    <a:pt x="739" y="851"/>
                    <a:pt x="864" y="974"/>
                    <a:pt x="1014" y="974"/>
                  </a:cubicBezTo>
                  <a:cubicBezTo>
                    <a:pt x="1021" y="974"/>
                    <a:pt x="1028" y="974"/>
                    <a:pt x="1035" y="973"/>
                  </a:cubicBezTo>
                  <a:cubicBezTo>
                    <a:pt x="1120" y="973"/>
                    <a:pt x="1223" y="987"/>
                    <a:pt x="1303" y="987"/>
                  </a:cubicBezTo>
                  <a:cubicBezTo>
                    <a:pt x="1382" y="987"/>
                    <a:pt x="1439" y="973"/>
                    <a:pt x="1433" y="917"/>
                  </a:cubicBezTo>
                  <a:cubicBezTo>
                    <a:pt x="1421" y="791"/>
                    <a:pt x="1148" y="495"/>
                    <a:pt x="807" y="291"/>
                  </a:cubicBezTo>
                  <a:cubicBezTo>
                    <a:pt x="509" y="102"/>
                    <a:pt x="290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5969287" y="4089872"/>
              <a:ext cx="31414" cy="35823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5" y="0"/>
                  </a:moveTo>
                  <a:cubicBezTo>
                    <a:pt x="86" y="0"/>
                    <a:pt x="71" y="7"/>
                    <a:pt x="57" y="20"/>
                  </a:cubicBezTo>
                  <a:cubicBezTo>
                    <a:pt x="23" y="65"/>
                    <a:pt x="0" y="168"/>
                    <a:pt x="23" y="259"/>
                  </a:cubicBezTo>
                  <a:cubicBezTo>
                    <a:pt x="91" y="191"/>
                    <a:pt x="148" y="123"/>
                    <a:pt x="228" y="43"/>
                  </a:cubicBezTo>
                  <a:cubicBezTo>
                    <a:pt x="173" y="15"/>
                    <a:pt x="134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5079219" y="4313629"/>
              <a:ext cx="277494" cy="413761"/>
            </a:xfrm>
            <a:custGeom>
              <a:avLst/>
              <a:gdLst/>
              <a:ahLst/>
              <a:cxnLst/>
              <a:rect l="l" t="t" r="r" b="b"/>
              <a:pathLst>
                <a:path w="2014" h="3003" extrusionOk="0">
                  <a:moveTo>
                    <a:pt x="2013" y="0"/>
                  </a:moveTo>
                  <a:lnTo>
                    <a:pt x="2013" y="0"/>
                  </a:lnTo>
                  <a:cubicBezTo>
                    <a:pt x="1990" y="23"/>
                    <a:pt x="1229" y="933"/>
                    <a:pt x="876" y="1319"/>
                  </a:cubicBezTo>
                  <a:cubicBezTo>
                    <a:pt x="535" y="1706"/>
                    <a:pt x="251" y="1808"/>
                    <a:pt x="1" y="2286"/>
                  </a:cubicBezTo>
                  <a:lnTo>
                    <a:pt x="1" y="3003"/>
                  </a:lnTo>
                  <a:cubicBezTo>
                    <a:pt x="182" y="2854"/>
                    <a:pt x="421" y="2616"/>
                    <a:pt x="637" y="2297"/>
                  </a:cubicBezTo>
                  <a:cubicBezTo>
                    <a:pt x="1047" y="1706"/>
                    <a:pt x="1161" y="1558"/>
                    <a:pt x="1388" y="1183"/>
                  </a:cubicBezTo>
                  <a:cubicBezTo>
                    <a:pt x="1604" y="807"/>
                    <a:pt x="2002" y="23"/>
                    <a:pt x="2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5130887" y="4282215"/>
              <a:ext cx="194411" cy="89559"/>
            </a:xfrm>
            <a:custGeom>
              <a:avLst/>
              <a:gdLst/>
              <a:ahLst/>
              <a:cxnLst/>
              <a:rect l="l" t="t" r="r" b="b"/>
              <a:pathLst>
                <a:path w="1411" h="650" extrusionOk="0">
                  <a:moveTo>
                    <a:pt x="1090" y="0"/>
                  </a:moveTo>
                  <a:cubicBezTo>
                    <a:pt x="1062" y="0"/>
                    <a:pt x="1032" y="4"/>
                    <a:pt x="1001" y="11"/>
                  </a:cubicBezTo>
                  <a:cubicBezTo>
                    <a:pt x="819" y="57"/>
                    <a:pt x="217" y="330"/>
                    <a:pt x="126" y="444"/>
                  </a:cubicBezTo>
                  <a:cubicBezTo>
                    <a:pt x="35" y="546"/>
                    <a:pt x="0" y="603"/>
                    <a:pt x="114" y="637"/>
                  </a:cubicBezTo>
                  <a:cubicBezTo>
                    <a:pt x="114" y="637"/>
                    <a:pt x="260" y="649"/>
                    <a:pt x="416" y="649"/>
                  </a:cubicBezTo>
                  <a:cubicBezTo>
                    <a:pt x="522" y="649"/>
                    <a:pt x="632" y="644"/>
                    <a:pt x="706" y="626"/>
                  </a:cubicBezTo>
                  <a:cubicBezTo>
                    <a:pt x="887" y="580"/>
                    <a:pt x="1081" y="478"/>
                    <a:pt x="1172" y="398"/>
                  </a:cubicBezTo>
                  <a:cubicBezTo>
                    <a:pt x="1251" y="307"/>
                    <a:pt x="1411" y="216"/>
                    <a:pt x="1354" y="137"/>
                  </a:cubicBezTo>
                  <a:cubicBezTo>
                    <a:pt x="1317" y="81"/>
                    <a:pt x="1224" y="0"/>
                    <a:pt x="1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5080735" y="4417516"/>
              <a:ext cx="124004" cy="81154"/>
            </a:xfrm>
            <a:custGeom>
              <a:avLst/>
              <a:gdLst/>
              <a:ahLst/>
              <a:cxnLst/>
              <a:rect l="l" t="t" r="r" b="b"/>
              <a:pathLst>
                <a:path w="900" h="589" extrusionOk="0">
                  <a:moveTo>
                    <a:pt x="274" y="0"/>
                  </a:moveTo>
                  <a:cubicBezTo>
                    <a:pt x="240" y="0"/>
                    <a:pt x="209" y="3"/>
                    <a:pt x="182" y="8"/>
                  </a:cubicBezTo>
                  <a:cubicBezTo>
                    <a:pt x="137" y="19"/>
                    <a:pt x="69" y="53"/>
                    <a:pt x="0" y="88"/>
                  </a:cubicBezTo>
                  <a:lnTo>
                    <a:pt x="0" y="588"/>
                  </a:lnTo>
                  <a:cubicBezTo>
                    <a:pt x="126" y="588"/>
                    <a:pt x="273" y="576"/>
                    <a:pt x="376" y="531"/>
                  </a:cubicBezTo>
                  <a:cubicBezTo>
                    <a:pt x="637" y="429"/>
                    <a:pt x="899" y="270"/>
                    <a:pt x="831" y="167"/>
                  </a:cubicBezTo>
                  <a:cubicBezTo>
                    <a:pt x="782" y="80"/>
                    <a:pt x="475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5079219" y="4551715"/>
              <a:ext cx="6338" cy="17361"/>
            </a:xfrm>
            <a:custGeom>
              <a:avLst/>
              <a:gdLst/>
              <a:ahLst/>
              <a:cxnLst/>
              <a:rect l="l" t="t" r="r" b="b"/>
              <a:pathLst>
                <a:path w="46" h="126" extrusionOk="0">
                  <a:moveTo>
                    <a:pt x="11" y="1"/>
                  </a:moveTo>
                  <a:lnTo>
                    <a:pt x="1" y="125"/>
                  </a:lnTo>
                  <a:cubicBezTo>
                    <a:pt x="34" y="69"/>
                    <a:pt x="46" y="24"/>
                    <a:pt x="23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5350235" y="4345043"/>
              <a:ext cx="72198" cy="187522"/>
            </a:xfrm>
            <a:custGeom>
              <a:avLst/>
              <a:gdLst/>
              <a:ahLst/>
              <a:cxnLst/>
              <a:rect l="l" t="t" r="r" b="b"/>
              <a:pathLst>
                <a:path w="524" h="1361" extrusionOk="0">
                  <a:moveTo>
                    <a:pt x="193" y="1"/>
                  </a:moveTo>
                  <a:cubicBezTo>
                    <a:pt x="166" y="1"/>
                    <a:pt x="143" y="17"/>
                    <a:pt x="126" y="56"/>
                  </a:cubicBezTo>
                  <a:cubicBezTo>
                    <a:pt x="126" y="56"/>
                    <a:pt x="1" y="432"/>
                    <a:pt x="1" y="602"/>
                  </a:cubicBezTo>
                  <a:cubicBezTo>
                    <a:pt x="1" y="773"/>
                    <a:pt x="1" y="1182"/>
                    <a:pt x="81" y="1307"/>
                  </a:cubicBezTo>
                  <a:cubicBezTo>
                    <a:pt x="104" y="1344"/>
                    <a:pt x="131" y="1361"/>
                    <a:pt x="158" y="1361"/>
                  </a:cubicBezTo>
                  <a:cubicBezTo>
                    <a:pt x="223" y="1361"/>
                    <a:pt x="291" y="1271"/>
                    <a:pt x="331" y="1160"/>
                  </a:cubicBezTo>
                  <a:cubicBezTo>
                    <a:pt x="399" y="1000"/>
                    <a:pt x="524" y="534"/>
                    <a:pt x="456" y="318"/>
                  </a:cubicBezTo>
                  <a:cubicBezTo>
                    <a:pt x="396" y="163"/>
                    <a:pt x="276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5237392" y="4519199"/>
              <a:ext cx="89559" cy="221830"/>
            </a:xfrm>
            <a:custGeom>
              <a:avLst/>
              <a:gdLst/>
              <a:ahLst/>
              <a:cxnLst/>
              <a:rect l="l" t="t" r="r" b="b"/>
              <a:pathLst>
                <a:path w="650" h="1610" extrusionOk="0">
                  <a:moveTo>
                    <a:pt x="479" y="1"/>
                  </a:moveTo>
                  <a:cubicBezTo>
                    <a:pt x="380" y="1"/>
                    <a:pt x="245" y="91"/>
                    <a:pt x="228" y="169"/>
                  </a:cubicBezTo>
                  <a:cubicBezTo>
                    <a:pt x="228" y="169"/>
                    <a:pt x="172" y="305"/>
                    <a:pt x="114" y="634"/>
                  </a:cubicBezTo>
                  <a:cubicBezTo>
                    <a:pt x="58" y="965"/>
                    <a:pt x="1" y="1124"/>
                    <a:pt x="69" y="1260"/>
                  </a:cubicBezTo>
                  <a:cubicBezTo>
                    <a:pt x="131" y="1393"/>
                    <a:pt x="174" y="1610"/>
                    <a:pt x="257" y="1610"/>
                  </a:cubicBezTo>
                  <a:cubicBezTo>
                    <a:pt x="266" y="1610"/>
                    <a:pt x="275" y="1607"/>
                    <a:pt x="286" y="1602"/>
                  </a:cubicBezTo>
                  <a:cubicBezTo>
                    <a:pt x="387" y="1533"/>
                    <a:pt x="547" y="1169"/>
                    <a:pt x="592" y="771"/>
                  </a:cubicBezTo>
                  <a:cubicBezTo>
                    <a:pt x="649" y="373"/>
                    <a:pt x="649" y="111"/>
                    <a:pt x="558" y="32"/>
                  </a:cubicBezTo>
                  <a:cubicBezTo>
                    <a:pt x="539" y="10"/>
                    <a:pt x="511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5097957" y="4671585"/>
              <a:ext cx="108297" cy="245391"/>
            </a:xfrm>
            <a:custGeom>
              <a:avLst/>
              <a:gdLst/>
              <a:ahLst/>
              <a:cxnLst/>
              <a:rect l="l" t="t" r="r" b="b"/>
              <a:pathLst>
                <a:path w="786" h="1781" extrusionOk="0">
                  <a:moveTo>
                    <a:pt x="662" y="0"/>
                  </a:moveTo>
                  <a:cubicBezTo>
                    <a:pt x="577" y="0"/>
                    <a:pt x="458" y="51"/>
                    <a:pt x="410" y="165"/>
                  </a:cubicBezTo>
                  <a:cubicBezTo>
                    <a:pt x="410" y="165"/>
                    <a:pt x="183" y="415"/>
                    <a:pt x="126" y="746"/>
                  </a:cubicBezTo>
                  <a:cubicBezTo>
                    <a:pt x="57" y="1075"/>
                    <a:pt x="1" y="1405"/>
                    <a:pt x="24" y="1587"/>
                  </a:cubicBezTo>
                  <a:cubicBezTo>
                    <a:pt x="40" y="1706"/>
                    <a:pt x="66" y="1780"/>
                    <a:pt x="112" y="1780"/>
                  </a:cubicBezTo>
                  <a:cubicBezTo>
                    <a:pt x="132" y="1780"/>
                    <a:pt x="155" y="1766"/>
                    <a:pt x="183" y="1735"/>
                  </a:cubicBezTo>
                  <a:cubicBezTo>
                    <a:pt x="274" y="1621"/>
                    <a:pt x="706" y="893"/>
                    <a:pt x="729" y="529"/>
                  </a:cubicBezTo>
                  <a:cubicBezTo>
                    <a:pt x="752" y="165"/>
                    <a:pt x="785" y="29"/>
                    <a:pt x="706" y="6"/>
                  </a:cubicBezTo>
                  <a:cubicBezTo>
                    <a:pt x="693" y="2"/>
                    <a:pt x="678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5914588" y="3218405"/>
              <a:ext cx="266334" cy="380693"/>
            </a:xfrm>
            <a:custGeom>
              <a:avLst/>
              <a:gdLst/>
              <a:ahLst/>
              <a:cxnLst/>
              <a:rect l="l" t="t" r="r" b="b"/>
              <a:pathLst>
                <a:path w="1933" h="2763" extrusionOk="0">
                  <a:moveTo>
                    <a:pt x="1876" y="1"/>
                  </a:moveTo>
                  <a:cubicBezTo>
                    <a:pt x="1816" y="1"/>
                    <a:pt x="1664" y="176"/>
                    <a:pt x="1568" y="272"/>
                  </a:cubicBezTo>
                  <a:cubicBezTo>
                    <a:pt x="1568" y="272"/>
                    <a:pt x="670" y="1466"/>
                    <a:pt x="499" y="1717"/>
                  </a:cubicBezTo>
                  <a:cubicBezTo>
                    <a:pt x="340" y="1967"/>
                    <a:pt x="226" y="2137"/>
                    <a:pt x="113" y="2387"/>
                  </a:cubicBezTo>
                  <a:cubicBezTo>
                    <a:pt x="14" y="2605"/>
                    <a:pt x="1" y="2762"/>
                    <a:pt x="96" y="2762"/>
                  </a:cubicBezTo>
                  <a:cubicBezTo>
                    <a:pt x="111" y="2762"/>
                    <a:pt x="128" y="2759"/>
                    <a:pt x="147" y="2751"/>
                  </a:cubicBezTo>
                  <a:cubicBezTo>
                    <a:pt x="284" y="2695"/>
                    <a:pt x="534" y="2217"/>
                    <a:pt x="670" y="2080"/>
                  </a:cubicBezTo>
                  <a:cubicBezTo>
                    <a:pt x="807" y="1944"/>
                    <a:pt x="1012" y="1523"/>
                    <a:pt x="1341" y="1136"/>
                  </a:cubicBezTo>
                  <a:cubicBezTo>
                    <a:pt x="1682" y="738"/>
                    <a:pt x="1932" y="102"/>
                    <a:pt x="1899" y="21"/>
                  </a:cubicBezTo>
                  <a:cubicBezTo>
                    <a:pt x="1895" y="7"/>
                    <a:pt x="1887" y="1"/>
                    <a:pt x="1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5991194" y="3499892"/>
              <a:ext cx="252418" cy="94519"/>
            </a:xfrm>
            <a:custGeom>
              <a:avLst/>
              <a:gdLst/>
              <a:ahLst/>
              <a:cxnLst/>
              <a:rect l="l" t="t" r="r" b="b"/>
              <a:pathLst>
                <a:path w="1832" h="686" extrusionOk="0">
                  <a:moveTo>
                    <a:pt x="1748" y="0"/>
                  </a:moveTo>
                  <a:cubicBezTo>
                    <a:pt x="1693" y="0"/>
                    <a:pt x="1610" y="15"/>
                    <a:pt x="1513" y="15"/>
                  </a:cubicBezTo>
                  <a:cubicBezTo>
                    <a:pt x="1320" y="15"/>
                    <a:pt x="1229" y="37"/>
                    <a:pt x="921" y="94"/>
                  </a:cubicBezTo>
                  <a:cubicBezTo>
                    <a:pt x="615" y="151"/>
                    <a:pt x="205" y="435"/>
                    <a:pt x="205" y="435"/>
                  </a:cubicBezTo>
                  <a:cubicBezTo>
                    <a:pt x="57" y="481"/>
                    <a:pt x="1" y="685"/>
                    <a:pt x="205" y="685"/>
                  </a:cubicBezTo>
                  <a:cubicBezTo>
                    <a:pt x="398" y="685"/>
                    <a:pt x="921" y="538"/>
                    <a:pt x="1263" y="458"/>
                  </a:cubicBezTo>
                  <a:cubicBezTo>
                    <a:pt x="1593" y="379"/>
                    <a:pt x="1786" y="174"/>
                    <a:pt x="1820" y="71"/>
                  </a:cubicBezTo>
                  <a:cubicBezTo>
                    <a:pt x="1832" y="15"/>
                    <a:pt x="1804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6072761" y="3361835"/>
              <a:ext cx="230372" cy="101408"/>
            </a:xfrm>
            <a:custGeom>
              <a:avLst/>
              <a:gdLst/>
              <a:ahLst/>
              <a:cxnLst/>
              <a:rect l="l" t="t" r="r" b="b"/>
              <a:pathLst>
                <a:path w="1672" h="736" extrusionOk="0">
                  <a:moveTo>
                    <a:pt x="1460" y="0"/>
                  </a:moveTo>
                  <a:cubicBezTo>
                    <a:pt x="1422" y="0"/>
                    <a:pt x="1382" y="56"/>
                    <a:pt x="1035" y="95"/>
                  </a:cubicBezTo>
                  <a:cubicBezTo>
                    <a:pt x="534" y="152"/>
                    <a:pt x="307" y="459"/>
                    <a:pt x="307" y="459"/>
                  </a:cubicBezTo>
                  <a:cubicBezTo>
                    <a:pt x="307" y="459"/>
                    <a:pt x="0" y="709"/>
                    <a:pt x="170" y="732"/>
                  </a:cubicBezTo>
                  <a:cubicBezTo>
                    <a:pt x="181" y="734"/>
                    <a:pt x="195" y="736"/>
                    <a:pt x="210" y="736"/>
                  </a:cubicBezTo>
                  <a:cubicBezTo>
                    <a:pt x="411" y="736"/>
                    <a:pt x="938" y="535"/>
                    <a:pt x="1171" y="482"/>
                  </a:cubicBezTo>
                  <a:cubicBezTo>
                    <a:pt x="1421" y="425"/>
                    <a:pt x="1671" y="118"/>
                    <a:pt x="1535" y="39"/>
                  </a:cubicBezTo>
                  <a:cubicBezTo>
                    <a:pt x="1493" y="11"/>
                    <a:pt x="1477" y="0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6171412" y="3232321"/>
              <a:ext cx="181873" cy="89696"/>
            </a:xfrm>
            <a:custGeom>
              <a:avLst/>
              <a:gdLst/>
              <a:ahLst/>
              <a:cxnLst/>
              <a:rect l="l" t="t" r="r" b="b"/>
              <a:pathLst>
                <a:path w="1320" h="651" extrusionOk="0">
                  <a:moveTo>
                    <a:pt x="1149" y="1"/>
                  </a:moveTo>
                  <a:cubicBezTo>
                    <a:pt x="990" y="1"/>
                    <a:pt x="819" y="57"/>
                    <a:pt x="535" y="114"/>
                  </a:cubicBezTo>
                  <a:cubicBezTo>
                    <a:pt x="262" y="171"/>
                    <a:pt x="68" y="535"/>
                    <a:pt x="68" y="535"/>
                  </a:cubicBezTo>
                  <a:cubicBezTo>
                    <a:pt x="0" y="612"/>
                    <a:pt x="3" y="650"/>
                    <a:pt x="99" y="650"/>
                  </a:cubicBezTo>
                  <a:cubicBezTo>
                    <a:pt x="131" y="650"/>
                    <a:pt x="174" y="646"/>
                    <a:pt x="228" y="637"/>
                  </a:cubicBezTo>
                  <a:cubicBezTo>
                    <a:pt x="455" y="615"/>
                    <a:pt x="683" y="501"/>
                    <a:pt x="899" y="365"/>
                  </a:cubicBezTo>
                  <a:cubicBezTo>
                    <a:pt x="1127" y="228"/>
                    <a:pt x="1319" y="1"/>
                    <a:pt x="1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5864297" y="3290051"/>
              <a:ext cx="81567" cy="236435"/>
            </a:xfrm>
            <a:custGeom>
              <a:avLst/>
              <a:gdLst/>
              <a:ahLst/>
              <a:cxnLst/>
              <a:rect l="l" t="t" r="r" b="b"/>
              <a:pathLst>
                <a:path w="592" h="1716" extrusionOk="0">
                  <a:moveTo>
                    <a:pt x="124" y="0"/>
                  </a:moveTo>
                  <a:cubicBezTo>
                    <a:pt x="121" y="0"/>
                    <a:pt x="117" y="1"/>
                    <a:pt x="114" y="2"/>
                  </a:cubicBezTo>
                  <a:cubicBezTo>
                    <a:pt x="0" y="25"/>
                    <a:pt x="35" y="218"/>
                    <a:pt x="35" y="525"/>
                  </a:cubicBezTo>
                  <a:cubicBezTo>
                    <a:pt x="35" y="833"/>
                    <a:pt x="227" y="1651"/>
                    <a:pt x="227" y="1651"/>
                  </a:cubicBezTo>
                  <a:cubicBezTo>
                    <a:pt x="232" y="1697"/>
                    <a:pt x="246" y="1716"/>
                    <a:pt x="265" y="1716"/>
                  </a:cubicBezTo>
                  <a:cubicBezTo>
                    <a:pt x="338" y="1716"/>
                    <a:pt x="490" y="1452"/>
                    <a:pt x="535" y="1344"/>
                  </a:cubicBezTo>
                  <a:cubicBezTo>
                    <a:pt x="591" y="1197"/>
                    <a:pt x="535" y="889"/>
                    <a:pt x="512" y="696"/>
                  </a:cubicBezTo>
                  <a:cubicBezTo>
                    <a:pt x="479" y="508"/>
                    <a:pt x="242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5961433" y="3182168"/>
              <a:ext cx="64344" cy="209292"/>
            </a:xfrm>
            <a:custGeom>
              <a:avLst/>
              <a:gdLst/>
              <a:ahLst/>
              <a:cxnLst/>
              <a:rect l="l" t="t" r="r" b="b"/>
              <a:pathLst>
                <a:path w="467" h="1519" extrusionOk="0">
                  <a:moveTo>
                    <a:pt x="273" y="1"/>
                  </a:moveTo>
                  <a:cubicBezTo>
                    <a:pt x="273" y="1"/>
                    <a:pt x="114" y="387"/>
                    <a:pt x="57" y="557"/>
                  </a:cubicBezTo>
                  <a:cubicBezTo>
                    <a:pt x="0" y="729"/>
                    <a:pt x="57" y="1285"/>
                    <a:pt x="57" y="1285"/>
                  </a:cubicBezTo>
                  <a:cubicBezTo>
                    <a:pt x="57" y="1285"/>
                    <a:pt x="114" y="1456"/>
                    <a:pt x="217" y="1513"/>
                  </a:cubicBezTo>
                  <a:cubicBezTo>
                    <a:pt x="227" y="1517"/>
                    <a:pt x="237" y="1519"/>
                    <a:pt x="246" y="1519"/>
                  </a:cubicBezTo>
                  <a:cubicBezTo>
                    <a:pt x="337" y="1519"/>
                    <a:pt x="369" y="1325"/>
                    <a:pt x="421" y="1149"/>
                  </a:cubicBezTo>
                  <a:cubicBezTo>
                    <a:pt x="467" y="944"/>
                    <a:pt x="467" y="615"/>
                    <a:pt x="444" y="342"/>
                  </a:cubicBezTo>
                  <a:cubicBezTo>
                    <a:pt x="421" y="57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6072761" y="3067259"/>
              <a:ext cx="69029" cy="177464"/>
            </a:xfrm>
            <a:custGeom>
              <a:avLst/>
              <a:gdLst/>
              <a:ahLst/>
              <a:cxnLst/>
              <a:rect l="l" t="t" r="r" b="b"/>
              <a:pathLst>
                <a:path w="501" h="1288" extrusionOk="0">
                  <a:moveTo>
                    <a:pt x="271" y="1"/>
                  </a:moveTo>
                  <a:cubicBezTo>
                    <a:pt x="209" y="1"/>
                    <a:pt x="156" y="232"/>
                    <a:pt x="79" y="413"/>
                  </a:cubicBezTo>
                  <a:cubicBezTo>
                    <a:pt x="0" y="641"/>
                    <a:pt x="0" y="1118"/>
                    <a:pt x="0" y="1118"/>
                  </a:cubicBezTo>
                  <a:cubicBezTo>
                    <a:pt x="0" y="1241"/>
                    <a:pt x="55" y="1287"/>
                    <a:pt x="113" y="1287"/>
                  </a:cubicBezTo>
                  <a:cubicBezTo>
                    <a:pt x="157" y="1287"/>
                    <a:pt x="203" y="1261"/>
                    <a:pt x="228" y="1221"/>
                  </a:cubicBezTo>
                  <a:cubicBezTo>
                    <a:pt x="273" y="1141"/>
                    <a:pt x="443" y="664"/>
                    <a:pt x="478" y="584"/>
                  </a:cubicBezTo>
                  <a:cubicBezTo>
                    <a:pt x="501" y="504"/>
                    <a:pt x="387" y="140"/>
                    <a:pt x="307" y="27"/>
                  </a:cubicBezTo>
                  <a:cubicBezTo>
                    <a:pt x="294" y="9"/>
                    <a:pt x="282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5141910" y="3554591"/>
              <a:ext cx="114084" cy="447104"/>
            </a:xfrm>
            <a:custGeom>
              <a:avLst/>
              <a:gdLst/>
              <a:ahLst/>
              <a:cxnLst/>
              <a:rect l="l" t="t" r="r" b="b"/>
              <a:pathLst>
                <a:path w="828" h="3245" extrusionOk="0">
                  <a:moveTo>
                    <a:pt x="723" y="1"/>
                  </a:moveTo>
                  <a:cubicBezTo>
                    <a:pt x="704" y="1"/>
                    <a:pt x="683" y="13"/>
                    <a:pt x="660" y="38"/>
                  </a:cubicBezTo>
                  <a:cubicBezTo>
                    <a:pt x="546" y="141"/>
                    <a:pt x="489" y="675"/>
                    <a:pt x="421" y="857"/>
                  </a:cubicBezTo>
                  <a:cubicBezTo>
                    <a:pt x="342" y="1039"/>
                    <a:pt x="319" y="1494"/>
                    <a:pt x="160" y="1983"/>
                  </a:cubicBezTo>
                  <a:cubicBezTo>
                    <a:pt x="0" y="2472"/>
                    <a:pt x="0" y="3166"/>
                    <a:pt x="69" y="3234"/>
                  </a:cubicBezTo>
                  <a:cubicBezTo>
                    <a:pt x="75" y="3242"/>
                    <a:pt x="81" y="3245"/>
                    <a:pt x="87" y="3245"/>
                  </a:cubicBezTo>
                  <a:cubicBezTo>
                    <a:pt x="144" y="3245"/>
                    <a:pt x="222" y="3003"/>
                    <a:pt x="273" y="2870"/>
                  </a:cubicBezTo>
                  <a:cubicBezTo>
                    <a:pt x="273" y="2870"/>
                    <a:pt x="648" y="1426"/>
                    <a:pt x="706" y="1130"/>
                  </a:cubicBezTo>
                  <a:cubicBezTo>
                    <a:pt x="774" y="834"/>
                    <a:pt x="807" y="630"/>
                    <a:pt x="819" y="357"/>
                  </a:cubicBezTo>
                  <a:cubicBezTo>
                    <a:pt x="828" y="144"/>
                    <a:pt x="788" y="1"/>
                    <a:pt x="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5088588" y="3592344"/>
              <a:ext cx="92176" cy="117942"/>
            </a:xfrm>
            <a:custGeom>
              <a:avLst/>
              <a:gdLst/>
              <a:ahLst/>
              <a:cxnLst/>
              <a:rect l="l" t="t" r="r" b="b"/>
              <a:pathLst>
                <a:path w="669" h="856" extrusionOk="0">
                  <a:moveTo>
                    <a:pt x="552" y="1"/>
                  </a:moveTo>
                  <a:cubicBezTo>
                    <a:pt x="534" y="1"/>
                    <a:pt x="513" y="5"/>
                    <a:pt x="489" y="14"/>
                  </a:cubicBezTo>
                  <a:cubicBezTo>
                    <a:pt x="387" y="60"/>
                    <a:pt x="194" y="185"/>
                    <a:pt x="12" y="322"/>
                  </a:cubicBezTo>
                  <a:lnTo>
                    <a:pt x="1" y="856"/>
                  </a:lnTo>
                  <a:cubicBezTo>
                    <a:pt x="12" y="845"/>
                    <a:pt x="24" y="845"/>
                    <a:pt x="34" y="833"/>
                  </a:cubicBezTo>
                  <a:cubicBezTo>
                    <a:pt x="296" y="663"/>
                    <a:pt x="580" y="254"/>
                    <a:pt x="580" y="254"/>
                  </a:cubicBezTo>
                  <a:cubicBezTo>
                    <a:pt x="669" y="165"/>
                    <a:pt x="664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5086935" y="3744316"/>
              <a:ext cx="66825" cy="107057"/>
            </a:xfrm>
            <a:custGeom>
              <a:avLst/>
              <a:gdLst/>
              <a:ahLst/>
              <a:cxnLst/>
              <a:rect l="l" t="t" r="r" b="b"/>
              <a:pathLst>
                <a:path w="485" h="777" extrusionOk="0">
                  <a:moveTo>
                    <a:pt x="362" y="1"/>
                  </a:moveTo>
                  <a:cubicBezTo>
                    <a:pt x="356" y="1"/>
                    <a:pt x="350" y="2"/>
                    <a:pt x="342" y="3"/>
                  </a:cubicBezTo>
                  <a:cubicBezTo>
                    <a:pt x="263" y="15"/>
                    <a:pt x="137" y="106"/>
                    <a:pt x="1" y="220"/>
                  </a:cubicBezTo>
                  <a:lnTo>
                    <a:pt x="1" y="777"/>
                  </a:lnTo>
                  <a:cubicBezTo>
                    <a:pt x="251" y="561"/>
                    <a:pt x="319" y="311"/>
                    <a:pt x="319" y="311"/>
                  </a:cubicBezTo>
                  <a:cubicBezTo>
                    <a:pt x="319" y="311"/>
                    <a:pt x="485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5085557" y="3907036"/>
              <a:ext cx="32517" cy="86941"/>
            </a:xfrm>
            <a:custGeom>
              <a:avLst/>
              <a:gdLst/>
              <a:ahLst/>
              <a:cxnLst/>
              <a:rect l="l" t="t" r="r" b="b"/>
              <a:pathLst>
                <a:path w="236" h="631" extrusionOk="0">
                  <a:moveTo>
                    <a:pt x="191" y="0"/>
                  </a:moveTo>
                  <a:cubicBezTo>
                    <a:pt x="160" y="0"/>
                    <a:pt x="106" y="24"/>
                    <a:pt x="23" y="73"/>
                  </a:cubicBezTo>
                  <a:cubicBezTo>
                    <a:pt x="11" y="73"/>
                    <a:pt x="11" y="85"/>
                    <a:pt x="0" y="85"/>
                  </a:cubicBezTo>
                  <a:lnTo>
                    <a:pt x="0" y="631"/>
                  </a:lnTo>
                  <a:cubicBezTo>
                    <a:pt x="182" y="449"/>
                    <a:pt x="216" y="119"/>
                    <a:pt x="216" y="119"/>
                  </a:cubicBezTo>
                  <a:cubicBezTo>
                    <a:pt x="235" y="41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5275006" y="3612735"/>
              <a:ext cx="136542" cy="211496"/>
            </a:xfrm>
            <a:custGeom>
              <a:avLst/>
              <a:gdLst/>
              <a:ahLst/>
              <a:cxnLst/>
              <a:rect l="l" t="t" r="r" b="b"/>
              <a:pathLst>
                <a:path w="991" h="1535" extrusionOk="0">
                  <a:moveTo>
                    <a:pt x="118" y="0"/>
                  </a:moveTo>
                  <a:cubicBezTo>
                    <a:pt x="40" y="0"/>
                    <a:pt x="1" y="324"/>
                    <a:pt x="1" y="447"/>
                  </a:cubicBezTo>
                  <a:cubicBezTo>
                    <a:pt x="1" y="594"/>
                    <a:pt x="172" y="867"/>
                    <a:pt x="274" y="1026"/>
                  </a:cubicBezTo>
                  <a:cubicBezTo>
                    <a:pt x="358" y="1184"/>
                    <a:pt x="742" y="1535"/>
                    <a:pt x="872" y="1535"/>
                  </a:cubicBezTo>
                  <a:cubicBezTo>
                    <a:pt x="883" y="1535"/>
                    <a:pt x="893" y="1532"/>
                    <a:pt x="900" y="1527"/>
                  </a:cubicBezTo>
                  <a:cubicBezTo>
                    <a:pt x="991" y="1459"/>
                    <a:pt x="888" y="1288"/>
                    <a:pt x="774" y="1004"/>
                  </a:cubicBezTo>
                  <a:cubicBezTo>
                    <a:pt x="660" y="720"/>
                    <a:pt x="172" y="48"/>
                    <a:pt x="172" y="48"/>
                  </a:cubicBezTo>
                  <a:cubicBezTo>
                    <a:pt x="152" y="15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5240974" y="3772837"/>
              <a:ext cx="89145" cy="196064"/>
            </a:xfrm>
            <a:custGeom>
              <a:avLst/>
              <a:gdLst/>
              <a:ahLst/>
              <a:cxnLst/>
              <a:rect l="l" t="t" r="r" b="b"/>
              <a:pathLst>
                <a:path w="647" h="1423" extrusionOk="0">
                  <a:moveTo>
                    <a:pt x="114" y="0"/>
                  </a:moveTo>
                  <a:cubicBezTo>
                    <a:pt x="0" y="0"/>
                    <a:pt x="55" y="211"/>
                    <a:pt x="78" y="410"/>
                  </a:cubicBezTo>
                  <a:cubicBezTo>
                    <a:pt x="100" y="615"/>
                    <a:pt x="225" y="923"/>
                    <a:pt x="361" y="1173"/>
                  </a:cubicBezTo>
                  <a:cubicBezTo>
                    <a:pt x="487" y="1423"/>
                    <a:pt x="634" y="1423"/>
                    <a:pt x="634" y="1423"/>
                  </a:cubicBezTo>
                  <a:cubicBezTo>
                    <a:pt x="634" y="1423"/>
                    <a:pt x="646" y="991"/>
                    <a:pt x="634" y="820"/>
                  </a:cubicBezTo>
                  <a:cubicBezTo>
                    <a:pt x="623" y="638"/>
                    <a:pt x="361" y="149"/>
                    <a:pt x="361" y="149"/>
                  </a:cubicBezTo>
                  <a:cubicBezTo>
                    <a:pt x="361" y="149"/>
                    <a:pt x="248" y="13"/>
                    <a:pt x="123" y="1"/>
                  </a:cubicBezTo>
                  <a:cubicBezTo>
                    <a:pt x="120" y="1"/>
                    <a:pt x="117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5209285" y="3942722"/>
              <a:ext cx="70407" cy="173744"/>
            </a:xfrm>
            <a:custGeom>
              <a:avLst/>
              <a:gdLst/>
              <a:ahLst/>
              <a:cxnLst/>
              <a:rect l="l" t="t" r="r" b="b"/>
              <a:pathLst>
                <a:path w="511" h="1261" extrusionOk="0">
                  <a:moveTo>
                    <a:pt x="137" y="1"/>
                  </a:moveTo>
                  <a:cubicBezTo>
                    <a:pt x="82" y="1"/>
                    <a:pt x="35" y="54"/>
                    <a:pt x="23" y="110"/>
                  </a:cubicBezTo>
                  <a:cubicBezTo>
                    <a:pt x="0" y="213"/>
                    <a:pt x="23" y="713"/>
                    <a:pt x="35" y="792"/>
                  </a:cubicBezTo>
                  <a:cubicBezTo>
                    <a:pt x="35" y="883"/>
                    <a:pt x="285" y="1179"/>
                    <a:pt x="399" y="1247"/>
                  </a:cubicBezTo>
                  <a:cubicBezTo>
                    <a:pt x="413" y="1257"/>
                    <a:pt x="425" y="1261"/>
                    <a:pt x="435" y="1261"/>
                  </a:cubicBezTo>
                  <a:cubicBezTo>
                    <a:pt x="511" y="1261"/>
                    <a:pt x="465" y="1014"/>
                    <a:pt x="455" y="804"/>
                  </a:cubicBezTo>
                  <a:cubicBezTo>
                    <a:pt x="455" y="565"/>
                    <a:pt x="273" y="133"/>
                    <a:pt x="273" y="133"/>
                  </a:cubicBezTo>
                  <a:cubicBezTo>
                    <a:pt x="232" y="36"/>
                    <a:pt x="182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8"/>
          <p:cNvSpPr/>
          <p:nvPr/>
        </p:nvSpPr>
        <p:spPr>
          <a:xfrm rot="5400000" flipH="1">
            <a:off x="1531863" y="53691"/>
            <a:ext cx="638087" cy="789740"/>
          </a:xfrm>
          <a:custGeom>
            <a:avLst/>
            <a:gdLst/>
            <a:ahLst/>
            <a:cxnLst/>
            <a:rect l="l" t="t" r="r" b="b"/>
            <a:pathLst>
              <a:path w="4906" h="6072" extrusionOk="0">
                <a:moveTo>
                  <a:pt x="4398" y="1"/>
                </a:moveTo>
                <a:cubicBezTo>
                  <a:pt x="4246" y="1"/>
                  <a:pt x="4012" y="96"/>
                  <a:pt x="3674" y="316"/>
                </a:cubicBezTo>
                <a:cubicBezTo>
                  <a:pt x="3674" y="316"/>
                  <a:pt x="3139" y="407"/>
                  <a:pt x="1672" y="1749"/>
                </a:cubicBezTo>
                <a:cubicBezTo>
                  <a:pt x="194" y="3091"/>
                  <a:pt x="0" y="6002"/>
                  <a:pt x="194" y="6071"/>
                </a:cubicBezTo>
                <a:cubicBezTo>
                  <a:pt x="196" y="6071"/>
                  <a:pt x="198" y="6072"/>
                  <a:pt x="201" y="6072"/>
                </a:cubicBezTo>
                <a:cubicBezTo>
                  <a:pt x="455" y="6072"/>
                  <a:pt x="3159" y="3373"/>
                  <a:pt x="3902" y="2079"/>
                </a:cubicBezTo>
                <a:cubicBezTo>
                  <a:pt x="4488" y="1064"/>
                  <a:pt x="4906" y="1"/>
                  <a:pt x="43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" name="Google Shape;738;p8"/>
          <p:cNvGrpSpPr/>
          <p:nvPr/>
        </p:nvGrpSpPr>
        <p:grpSpPr>
          <a:xfrm rot="5400000" flipH="1">
            <a:off x="3643115" y="-1350338"/>
            <a:ext cx="1616173" cy="2619686"/>
            <a:chOff x="2293050" y="966350"/>
            <a:chExt cx="298000" cy="483025"/>
          </a:xfrm>
        </p:grpSpPr>
        <p:sp>
          <p:nvSpPr>
            <p:cNvPr id="739" name="Google Shape;739;p8"/>
            <p:cNvSpPr/>
            <p:nvPr/>
          </p:nvSpPr>
          <p:spPr>
            <a:xfrm>
              <a:off x="2313800" y="1052725"/>
              <a:ext cx="209275" cy="118450"/>
            </a:xfrm>
            <a:custGeom>
              <a:avLst/>
              <a:gdLst/>
              <a:ahLst/>
              <a:cxnLst/>
              <a:rect l="l" t="t" r="r" b="b"/>
              <a:pathLst>
                <a:path w="8371" h="4738" extrusionOk="0">
                  <a:moveTo>
                    <a:pt x="1149" y="1"/>
                  </a:moveTo>
                  <a:cubicBezTo>
                    <a:pt x="0" y="1"/>
                    <a:pt x="854" y="1707"/>
                    <a:pt x="1718" y="2354"/>
                  </a:cubicBezTo>
                  <a:cubicBezTo>
                    <a:pt x="1718" y="2354"/>
                    <a:pt x="2719" y="3651"/>
                    <a:pt x="5062" y="4288"/>
                  </a:cubicBezTo>
                  <a:cubicBezTo>
                    <a:pt x="6298" y="4622"/>
                    <a:pt x="7357" y="4738"/>
                    <a:pt x="7926" y="4738"/>
                  </a:cubicBezTo>
                  <a:cubicBezTo>
                    <a:pt x="8210" y="4738"/>
                    <a:pt x="8371" y="4709"/>
                    <a:pt x="8371" y="4664"/>
                  </a:cubicBezTo>
                  <a:cubicBezTo>
                    <a:pt x="8348" y="3969"/>
                    <a:pt x="7973" y="3435"/>
                    <a:pt x="6722" y="2354"/>
                  </a:cubicBezTo>
                  <a:cubicBezTo>
                    <a:pt x="5471" y="1263"/>
                    <a:pt x="2287" y="1"/>
                    <a:pt x="1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2375025" y="1090800"/>
              <a:ext cx="102700" cy="53300"/>
            </a:xfrm>
            <a:custGeom>
              <a:avLst/>
              <a:gdLst/>
              <a:ahLst/>
              <a:cxnLst/>
              <a:rect l="l" t="t" r="r" b="b"/>
              <a:pathLst>
                <a:path w="4108" h="2132" extrusionOk="0">
                  <a:moveTo>
                    <a:pt x="88" y="1"/>
                  </a:moveTo>
                  <a:cubicBezTo>
                    <a:pt x="27" y="1"/>
                    <a:pt x="1" y="93"/>
                    <a:pt x="65" y="103"/>
                  </a:cubicBezTo>
                  <a:cubicBezTo>
                    <a:pt x="1236" y="297"/>
                    <a:pt x="2146" y="1127"/>
                    <a:pt x="3136" y="1708"/>
                  </a:cubicBezTo>
                  <a:cubicBezTo>
                    <a:pt x="3420" y="1878"/>
                    <a:pt x="3716" y="2014"/>
                    <a:pt x="4023" y="2128"/>
                  </a:cubicBezTo>
                  <a:cubicBezTo>
                    <a:pt x="4029" y="2130"/>
                    <a:pt x="4034" y="2131"/>
                    <a:pt x="4039" y="2131"/>
                  </a:cubicBezTo>
                  <a:cubicBezTo>
                    <a:pt x="4085" y="2131"/>
                    <a:pt x="4107" y="2046"/>
                    <a:pt x="4046" y="2026"/>
                  </a:cubicBezTo>
                  <a:cubicBezTo>
                    <a:pt x="2942" y="1627"/>
                    <a:pt x="2078" y="775"/>
                    <a:pt x="1009" y="285"/>
                  </a:cubicBezTo>
                  <a:cubicBezTo>
                    <a:pt x="713" y="161"/>
                    <a:pt x="406" y="58"/>
                    <a:pt x="99" y="2"/>
                  </a:cubicBezTo>
                  <a:cubicBezTo>
                    <a:pt x="95" y="1"/>
                    <a:pt x="92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2428100" y="1096100"/>
              <a:ext cx="7700" cy="11800"/>
            </a:xfrm>
            <a:custGeom>
              <a:avLst/>
              <a:gdLst/>
              <a:ahLst/>
              <a:cxnLst/>
              <a:rect l="l" t="t" r="r" b="b"/>
              <a:pathLst>
                <a:path w="308" h="472" extrusionOk="0">
                  <a:moveTo>
                    <a:pt x="55" y="1"/>
                  </a:moveTo>
                  <a:cubicBezTo>
                    <a:pt x="48" y="1"/>
                    <a:pt x="41" y="2"/>
                    <a:pt x="35" y="5"/>
                  </a:cubicBezTo>
                  <a:cubicBezTo>
                    <a:pt x="12" y="17"/>
                    <a:pt x="0" y="51"/>
                    <a:pt x="12" y="73"/>
                  </a:cubicBezTo>
                  <a:cubicBezTo>
                    <a:pt x="91" y="187"/>
                    <a:pt x="149" y="313"/>
                    <a:pt x="205" y="426"/>
                  </a:cubicBezTo>
                  <a:cubicBezTo>
                    <a:pt x="205" y="460"/>
                    <a:pt x="240" y="472"/>
                    <a:pt x="262" y="472"/>
                  </a:cubicBezTo>
                  <a:cubicBezTo>
                    <a:pt x="285" y="460"/>
                    <a:pt x="308" y="426"/>
                    <a:pt x="296" y="404"/>
                  </a:cubicBezTo>
                  <a:cubicBezTo>
                    <a:pt x="250" y="267"/>
                    <a:pt x="182" y="142"/>
                    <a:pt x="103" y="28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2450575" y="1106450"/>
              <a:ext cx="3700" cy="12825"/>
            </a:xfrm>
            <a:custGeom>
              <a:avLst/>
              <a:gdLst/>
              <a:ahLst/>
              <a:cxnLst/>
              <a:rect l="l" t="t" r="r" b="b"/>
              <a:pathLst>
                <a:path w="148" h="513" extrusionOk="0">
                  <a:moveTo>
                    <a:pt x="46" y="1"/>
                  </a:moveTo>
                  <a:cubicBezTo>
                    <a:pt x="11" y="12"/>
                    <a:pt x="0" y="46"/>
                    <a:pt x="11" y="69"/>
                  </a:cubicBezTo>
                  <a:cubicBezTo>
                    <a:pt x="34" y="194"/>
                    <a:pt x="46" y="331"/>
                    <a:pt x="23" y="456"/>
                  </a:cubicBezTo>
                  <a:cubicBezTo>
                    <a:pt x="23" y="490"/>
                    <a:pt x="57" y="513"/>
                    <a:pt x="79" y="513"/>
                  </a:cubicBezTo>
                  <a:cubicBezTo>
                    <a:pt x="114" y="513"/>
                    <a:pt x="125" y="490"/>
                    <a:pt x="137" y="456"/>
                  </a:cubicBezTo>
                  <a:cubicBezTo>
                    <a:pt x="148" y="319"/>
                    <a:pt x="137" y="183"/>
                    <a:pt x="114" y="46"/>
                  </a:cubicBezTo>
                  <a:cubicBezTo>
                    <a:pt x="102" y="12"/>
                    <a:pt x="6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2413025" y="1126075"/>
              <a:ext cx="15400" cy="3275"/>
            </a:xfrm>
            <a:custGeom>
              <a:avLst/>
              <a:gdLst/>
              <a:ahLst/>
              <a:cxnLst/>
              <a:rect l="l" t="t" r="r" b="b"/>
              <a:pathLst>
                <a:path w="616" h="131" extrusionOk="0">
                  <a:moveTo>
                    <a:pt x="558" y="1"/>
                  </a:moveTo>
                  <a:cubicBezTo>
                    <a:pt x="433" y="18"/>
                    <a:pt x="308" y="28"/>
                    <a:pt x="183" y="28"/>
                  </a:cubicBezTo>
                  <a:cubicBezTo>
                    <a:pt x="137" y="28"/>
                    <a:pt x="92" y="26"/>
                    <a:pt x="46" y="24"/>
                  </a:cubicBezTo>
                  <a:cubicBezTo>
                    <a:pt x="43" y="22"/>
                    <a:pt x="40" y="21"/>
                    <a:pt x="37" y="21"/>
                  </a:cubicBezTo>
                  <a:cubicBezTo>
                    <a:pt x="18" y="21"/>
                    <a:pt x="1" y="50"/>
                    <a:pt x="1" y="69"/>
                  </a:cubicBezTo>
                  <a:cubicBezTo>
                    <a:pt x="1" y="103"/>
                    <a:pt x="24" y="125"/>
                    <a:pt x="46" y="125"/>
                  </a:cubicBezTo>
                  <a:cubicBezTo>
                    <a:pt x="92" y="129"/>
                    <a:pt x="138" y="130"/>
                    <a:pt x="184" y="130"/>
                  </a:cubicBezTo>
                  <a:cubicBezTo>
                    <a:pt x="309" y="130"/>
                    <a:pt x="434" y="119"/>
                    <a:pt x="558" y="103"/>
                  </a:cubicBezTo>
                  <a:cubicBezTo>
                    <a:pt x="592" y="103"/>
                    <a:pt x="615" y="92"/>
                    <a:pt x="615" y="57"/>
                  </a:cubicBezTo>
                  <a:cubicBezTo>
                    <a:pt x="615" y="34"/>
                    <a:pt x="592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2404200" y="1084175"/>
              <a:ext cx="6850" cy="8500"/>
            </a:xfrm>
            <a:custGeom>
              <a:avLst/>
              <a:gdLst/>
              <a:ahLst/>
              <a:cxnLst/>
              <a:rect l="l" t="t" r="r" b="b"/>
              <a:pathLst>
                <a:path w="274" h="340" extrusionOk="0">
                  <a:moveTo>
                    <a:pt x="55" y="0"/>
                  </a:moveTo>
                  <a:cubicBezTo>
                    <a:pt x="48" y="0"/>
                    <a:pt x="42" y="2"/>
                    <a:pt x="36" y="5"/>
                  </a:cubicBezTo>
                  <a:cubicBezTo>
                    <a:pt x="13" y="27"/>
                    <a:pt x="1" y="50"/>
                    <a:pt x="13" y="85"/>
                  </a:cubicBezTo>
                  <a:cubicBezTo>
                    <a:pt x="69" y="153"/>
                    <a:pt x="115" y="232"/>
                    <a:pt x="172" y="312"/>
                  </a:cubicBezTo>
                  <a:cubicBezTo>
                    <a:pt x="180" y="329"/>
                    <a:pt x="201" y="339"/>
                    <a:pt x="220" y="339"/>
                  </a:cubicBezTo>
                  <a:cubicBezTo>
                    <a:pt x="227" y="339"/>
                    <a:pt x="234" y="338"/>
                    <a:pt x="240" y="335"/>
                  </a:cubicBezTo>
                  <a:cubicBezTo>
                    <a:pt x="263" y="323"/>
                    <a:pt x="274" y="289"/>
                    <a:pt x="263" y="267"/>
                  </a:cubicBezTo>
                  <a:cubicBezTo>
                    <a:pt x="206" y="186"/>
                    <a:pt x="160" y="107"/>
                    <a:pt x="104" y="27"/>
                  </a:cubicBezTo>
                  <a:cubicBezTo>
                    <a:pt x="95" y="11"/>
                    <a:pt x="7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2394275" y="1113175"/>
              <a:ext cx="11675" cy="3275"/>
            </a:xfrm>
            <a:custGeom>
              <a:avLst/>
              <a:gdLst/>
              <a:ahLst/>
              <a:cxnLst/>
              <a:rect l="l" t="t" r="r" b="b"/>
              <a:pathLst>
                <a:path w="467" h="131" extrusionOk="0">
                  <a:moveTo>
                    <a:pt x="421" y="1"/>
                  </a:moveTo>
                  <a:cubicBezTo>
                    <a:pt x="414" y="1"/>
                    <a:pt x="406" y="2"/>
                    <a:pt x="398" y="5"/>
                  </a:cubicBezTo>
                  <a:cubicBezTo>
                    <a:pt x="331" y="18"/>
                    <a:pt x="264" y="24"/>
                    <a:pt x="196" y="24"/>
                  </a:cubicBezTo>
                  <a:cubicBezTo>
                    <a:pt x="150" y="24"/>
                    <a:pt x="103" y="21"/>
                    <a:pt x="57" y="16"/>
                  </a:cubicBezTo>
                  <a:cubicBezTo>
                    <a:pt x="23" y="16"/>
                    <a:pt x="0" y="50"/>
                    <a:pt x="0" y="73"/>
                  </a:cubicBezTo>
                  <a:cubicBezTo>
                    <a:pt x="0" y="107"/>
                    <a:pt x="23" y="118"/>
                    <a:pt x="57" y="130"/>
                  </a:cubicBezTo>
                  <a:cubicBezTo>
                    <a:pt x="182" y="130"/>
                    <a:pt x="307" y="130"/>
                    <a:pt x="433" y="107"/>
                  </a:cubicBezTo>
                  <a:cubicBezTo>
                    <a:pt x="455" y="96"/>
                    <a:pt x="466" y="62"/>
                    <a:pt x="466" y="39"/>
                  </a:cubicBezTo>
                  <a:cubicBezTo>
                    <a:pt x="458" y="13"/>
                    <a:pt x="44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2432650" y="1140225"/>
              <a:ext cx="11400" cy="3875"/>
            </a:xfrm>
            <a:custGeom>
              <a:avLst/>
              <a:gdLst/>
              <a:ahLst/>
              <a:cxnLst/>
              <a:rect l="l" t="t" r="r" b="b"/>
              <a:pathLst>
                <a:path w="456" h="155" extrusionOk="0">
                  <a:moveTo>
                    <a:pt x="336" y="0"/>
                  </a:moveTo>
                  <a:cubicBezTo>
                    <a:pt x="240" y="0"/>
                    <a:pt x="139" y="21"/>
                    <a:pt x="46" y="49"/>
                  </a:cubicBezTo>
                  <a:cubicBezTo>
                    <a:pt x="12" y="60"/>
                    <a:pt x="0" y="83"/>
                    <a:pt x="12" y="117"/>
                  </a:cubicBezTo>
                  <a:cubicBezTo>
                    <a:pt x="12" y="136"/>
                    <a:pt x="34" y="154"/>
                    <a:pt x="55" y="154"/>
                  </a:cubicBezTo>
                  <a:cubicBezTo>
                    <a:pt x="60" y="154"/>
                    <a:pt x="64" y="153"/>
                    <a:pt x="68" y="151"/>
                  </a:cubicBezTo>
                  <a:cubicBezTo>
                    <a:pt x="163" y="123"/>
                    <a:pt x="249" y="103"/>
                    <a:pt x="341" y="103"/>
                  </a:cubicBezTo>
                  <a:cubicBezTo>
                    <a:pt x="360" y="103"/>
                    <a:pt x="379" y="104"/>
                    <a:pt x="399" y="105"/>
                  </a:cubicBezTo>
                  <a:cubicBezTo>
                    <a:pt x="432" y="105"/>
                    <a:pt x="455" y="83"/>
                    <a:pt x="455" y="49"/>
                  </a:cubicBezTo>
                  <a:cubicBezTo>
                    <a:pt x="455" y="26"/>
                    <a:pt x="432" y="3"/>
                    <a:pt x="399" y="3"/>
                  </a:cubicBezTo>
                  <a:cubicBezTo>
                    <a:pt x="378" y="1"/>
                    <a:pt x="357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2457200" y="966350"/>
              <a:ext cx="133850" cy="172850"/>
            </a:xfrm>
            <a:custGeom>
              <a:avLst/>
              <a:gdLst/>
              <a:ahLst/>
              <a:cxnLst/>
              <a:rect l="l" t="t" r="r" b="b"/>
              <a:pathLst>
                <a:path w="5354" h="6914" extrusionOk="0">
                  <a:moveTo>
                    <a:pt x="4632" y="1"/>
                  </a:moveTo>
                  <a:cubicBezTo>
                    <a:pt x="3746" y="1"/>
                    <a:pt x="1732" y="694"/>
                    <a:pt x="1600" y="1192"/>
                  </a:cubicBezTo>
                  <a:cubicBezTo>
                    <a:pt x="1600" y="1192"/>
                    <a:pt x="0" y="6913"/>
                    <a:pt x="605" y="6913"/>
                  </a:cubicBezTo>
                  <a:cubicBezTo>
                    <a:pt x="626" y="6913"/>
                    <a:pt x="651" y="6906"/>
                    <a:pt x="679" y="6890"/>
                  </a:cubicBezTo>
                  <a:cubicBezTo>
                    <a:pt x="1487" y="6458"/>
                    <a:pt x="2817" y="4740"/>
                    <a:pt x="3739" y="3592"/>
                  </a:cubicBezTo>
                  <a:cubicBezTo>
                    <a:pt x="4671" y="2443"/>
                    <a:pt x="5354" y="499"/>
                    <a:pt x="5012" y="100"/>
                  </a:cubicBezTo>
                  <a:cubicBezTo>
                    <a:pt x="4953" y="31"/>
                    <a:pt x="4817" y="1"/>
                    <a:pt x="4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2550650" y="1107450"/>
              <a:ext cx="40100" cy="52450"/>
            </a:xfrm>
            <a:custGeom>
              <a:avLst/>
              <a:gdLst/>
              <a:ahLst/>
              <a:cxnLst/>
              <a:rect l="l" t="t" r="r" b="b"/>
              <a:pathLst>
                <a:path w="1604" h="2098" extrusionOk="0">
                  <a:moveTo>
                    <a:pt x="274" y="0"/>
                  </a:moveTo>
                  <a:cubicBezTo>
                    <a:pt x="208" y="0"/>
                    <a:pt x="142" y="45"/>
                    <a:pt x="125" y="120"/>
                  </a:cubicBezTo>
                  <a:cubicBezTo>
                    <a:pt x="69" y="370"/>
                    <a:pt x="1" y="870"/>
                    <a:pt x="171" y="1269"/>
                  </a:cubicBezTo>
                  <a:cubicBezTo>
                    <a:pt x="379" y="1730"/>
                    <a:pt x="853" y="2098"/>
                    <a:pt x="1107" y="2098"/>
                  </a:cubicBezTo>
                  <a:cubicBezTo>
                    <a:pt x="1173" y="2098"/>
                    <a:pt x="1224" y="2073"/>
                    <a:pt x="1252" y="2020"/>
                  </a:cubicBezTo>
                  <a:cubicBezTo>
                    <a:pt x="1388" y="1769"/>
                    <a:pt x="1604" y="711"/>
                    <a:pt x="342" y="18"/>
                  </a:cubicBezTo>
                  <a:cubicBezTo>
                    <a:pt x="321" y="6"/>
                    <a:pt x="29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2325725" y="1166100"/>
              <a:ext cx="84500" cy="42175"/>
            </a:xfrm>
            <a:custGeom>
              <a:avLst/>
              <a:gdLst/>
              <a:ahLst/>
              <a:cxnLst/>
              <a:rect l="l" t="t" r="r" b="b"/>
              <a:pathLst>
                <a:path w="3380" h="1687" extrusionOk="0">
                  <a:moveTo>
                    <a:pt x="2805" y="1"/>
                  </a:moveTo>
                  <a:cubicBezTo>
                    <a:pt x="2599" y="1"/>
                    <a:pt x="2412" y="26"/>
                    <a:pt x="2412" y="26"/>
                  </a:cubicBezTo>
                  <a:cubicBezTo>
                    <a:pt x="2412" y="26"/>
                    <a:pt x="2404" y="25"/>
                    <a:pt x="2389" y="25"/>
                  </a:cubicBezTo>
                  <a:cubicBezTo>
                    <a:pt x="2202" y="25"/>
                    <a:pt x="900" y="74"/>
                    <a:pt x="36" y="1391"/>
                  </a:cubicBezTo>
                  <a:cubicBezTo>
                    <a:pt x="36" y="1391"/>
                    <a:pt x="1" y="1686"/>
                    <a:pt x="1218" y="1686"/>
                  </a:cubicBezTo>
                  <a:cubicBezTo>
                    <a:pt x="2447" y="1686"/>
                    <a:pt x="3379" y="94"/>
                    <a:pt x="3106" y="26"/>
                  </a:cubicBezTo>
                  <a:cubicBezTo>
                    <a:pt x="3015" y="7"/>
                    <a:pt x="2908" y="1"/>
                    <a:pt x="2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2293050" y="1289550"/>
              <a:ext cx="105000" cy="75400"/>
            </a:xfrm>
            <a:custGeom>
              <a:avLst/>
              <a:gdLst/>
              <a:ahLst/>
              <a:cxnLst/>
              <a:rect l="l" t="t" r="r" b="b"/>
              <a:pathLst>
                <a:path w="4200" h="3016" extrusionOk="0">
                  <a:moveTo>
                    <a:pt x="398" y="1"/>
                  </a:moveTo>
                  <a:cubicBezTo>
                    <a:pt x="398" y="1"/>
                    <a:pt x="1" y="172"/>
                    <a:pt x="853" y="1661"/>
                  </a:cubicBezTo>
                  <a:cubicBezTo>
                    <a:pt x="1430" y="2669"/>
                    <a:pt x="2791" y="3016"/>
                    <a:pt x="3577" y="3016"/>
                  </a:cubicBezTo>
                  <a:cubicBezTo>
                    <a:pt x="3955" y="3016"/>
                    <a:pt x="4200" y="2936"/>
                    <a:pt x="4163" y="2811"/>
                  </a:cubicBezTo>
                  <a:cubicBezTo>
                    <a:pt x="4049" y="2435"/>
                    <a:pt x="3674" y="1957"/>
                    <a:pt x="3674" y="1957"/>
                  </a:cubicBezTo>
                  <a:cubicBezTo>
                    <a:pt x="3674" y="1957"/>
                    <a:pt x="2764" y="160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2453400" y="1013650"/>
              <a:ext cx="40400" cy="43725"/>
            </a:xfrm>
            <a:custGeom>
              <a:avLst/>
              <a:gdLst/>
              <a:ahLst/>
              <a:cxnLst/>
              <a:rect l="l" t="t" r="r" b="b"/>
              <a:pathLst>
                <a:path w="1616" h="1749" extrusionOk="0">
                  <a:moveTo>
                    <a:pt x="166" y="0"/>
                  </a:moveTo>
                  <a:cubicBezTo>
                    <a:pt x="90" y="0"/>
                    <a:pt x="22" y="55"/>
                    <a:pt x="12" y="141"/>
                  </a:cubicBezTo>
                  <a:cubicBezTo>
                    <a:pt x="1" y="381"/>
                    <a:pt x="1" y="847"/>
                    <a:pt x="217" y="1200"/>
                  </a:cubicBezTo>
                  <a:cubicBezTo>
                    <a:pt x="448" y="1582"/>
                    <a:pt x="1041" y="1749"/>
                    <a:pt x="1343" y="1749"/>
                  </a:cubicBezTo>
                  <a:cubicBezTo>
                    <a:pt x="1427" y="1749"/>
                    <a:pt x="1488" y="1736"/>
                    <a:pt x="1513" y="1711"/>
                  </a:cubicBezTo>
                  <a:cubicBezTo>
                    <a:pt x="1616" y="1597"/>
                    <a:pt x="1616" y="346"/>
                    <a:pt x="206" y="5"/>
                  </a:cubicBezTo>
                  <a:cubicBezTo>
                    <a:pt x="192" y="2"/>
                    <a:pt x="179" y="0"/>
                    <a:pt x="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2349600" y="1216500"/>
              <a:ext cx="157575" cy="54825"/>
            </a:xfrm>
            <a:custGeom>
              <a:avLst/>
              <a:gdLst/>
              <a:ahLst/>
              <a:cxnLst/>
              <a:rect l="l" t="t" r="r" b="b"/>
              <a:pathLst>
                <a:path w="6303" h="2193" extrusionOk="0">
                  <a:moveTo>
                    <a:pt x="4027" y="0"/>
                  </a:moveTo>
                  <a:cubicBezTo>
                    <a:pt x="3914" y="11"/>
                    <a:pt x="3016" y="69"/>
                    <a:pt x="2106" y="410"/>
                  </a:cubicBezTo>
                  <a:cubicBezTo>
                    <a:pt x="957" y="830"/>
                    <a:pt x="47" y="1695"/>
                    <a:pt x="13" y="1922"/>
                  </a:cubicBezTo>
                  <a:cubicBezTo>
                    <a:pt x="1" y="2044"/>
                    <a:pt x="570" y="2193"/>
                    <a:pt x="1374" y="2193"/>
                  </a:cubicBezTo>
                  <a:cubicBezTo>
                    <a:pt x="2064" y="2193"/>
                    <a:pt x="2928" y="2083"/>
                    <a:pt x="3744" y="1752"/>
                  </a:cubicBezTo>
                  <a:cubicBezTo>
                    <a:pt x="5506" y="1035"/>
                    <a:pt x="6302" y="319"/>
                    <a:pt x="6097" y="171"/>
                  </a:cubicBezTo>
                  <a:cubicBezTo>
                    <a:pt x="5904" y="34"/>
                    <a:pt x="4517" y="11"/>
                    <a:pt x="4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2440900" y="1233625"/>
              <a:ext cx="34150" cy="64600"/>
            </a:xfrm>
            <a:custGeom>
              <a:avLst/>
              <a:gdLst/>
              <a:ahLst/>
              <a:cxnLst/>
              <a:rect l="l" t="t" r="r" b="b"/>
              <a:pathLst>
                <a:path w="1366" h="2584" extrusionOk="0">
                  <a:moveTo>
                    <a:pt x="786" y="0"/>
                  </a:moveTo>
                  <a:cubicBezTo>
                    <a:pt x="772" y="0"/>
                    <a:pt x="761" y="7"/>
                    <a:pt x="751" y="21"/>
                  </a:cubicBezTo>
                  <a:lnTo>
                    <a:pt x="660" y="168"/>
                  </a:lnTo>
                  <a:cubicBezTo>
                    <a:pt x="660" y="168"/>
                    <a:pt x="1" y="1067"/>
                    <a:pt x="296" y="1783"/>
                  </a:cubicBezTo>
                  <a:cubicBezTo>
                    <a:pt x="541" y="2366"/>
                    <a:pt x="630" y="2584"/>
                    <a:pt x="749" y="2584"/>
                  </a:cubicBezTo>
                  <a:cubicBezTo>
                    <a:pt x="774" y="2584"/>
                    <a:pt x="801" y="2574"/>
                    <a:pt x="830" y="2556"/>
                  </a:cubicBezTo>
                  <a:cubicBezTo>
                    <a:pt x="1001" y="2443"/>
                    <a:pt x="1365" y="1760"/>
                    <a:pt x="1274" y="1158"/>
                  </a:cubicBezTo>
                  <a:cubicBezTo>
                    <a:pt x="1202" y="611"/>
                    <a:pt x="915" y="0"/>
                    <a:pt x="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2403650" y="1320275"/>
              <a:ext cx="108625" cy="129100"/>
            </a:xfrm>
            <a:custGeom>
              <a:avLst/>
              <a:gdLst/>
              <a:ahLst/>
              <a:cxnLst/>
              <a:rect l="l" t="t" r="r" b="b"/>
              <a:pathLst>
                <a:path w="4345" h="5164" extrusionOk="0">
                  <a:moveTo>
                    <a:pt x="3820" y="0"/>
                  </a:moveTo>
                  <a:cubicBezTo>
                    <a:pt x="3614" y="0"/>
                    <a:pt x="3412" y="46"/>
                    <a:pt x="3412" y="46"/>
                  </a:cubicBezTo>
                  <a:cubicBezTo>
                    <a:pt x="3412" y="46"/>
                    <a:pt x="2093" y="410"/>
                    <a:pt x="1195" y="1638"/>
                  </a:cubicBezTo>
                  <a:cubicBezTo>
                    <a:pt x="308" y="2866"/>
                    <a:pt x="0" y="5164"/>
                    <a:pt x="376" y="5164"/>
                  </a:cubicBezTo>
                  <a:cubicBezTo>
                    <a:pt x="751" y="5164"/>
                    <a:pt x="2742" y="4197"/>
                    <a:pt x="3412" y="3139"/>
                  </a:cubicBezTo>
                  <a:cubicBezTo>
                    <a:pt x="4072" y="2070"/>
                    <a:pt x="4345" y="149"/>
                    <a:pt x="4106" y="46"/>
                  </a:cubicBezTo>
                  <a:cubicBezTo>
                    <a:pt x="4027" y="12"/>
                    <a:pt x="3923" y="0"/>
                    <a:pt x="38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8"/>
          <p:cNvSpPr/>
          <p:nvPr/>
        </p:nvSpPr>
        <p:spPr>
          <a:xfrm>
            <a:off x="7107986" y="2907700"/>
            <a:ext cx="3260369" cy="2311999"/>
          </a:xfrm>
          <a:custGeom>
            <a:avLst/>
            <a:gdLst/>
            <a:ahLst/>
            <a:cxnLst/>
            <a:rect l="l" t="t" r="r" b="b"/>
            <a:pathLst>
              <a:path w="15992" h="11340" extrusionOk="0">
                <a:moveTo>
                  <a:pt x="14570" y="0"/>
                </a:moveTo>
                <a:cubicBezTo>
                  <a:pt x="14570" y="0"/>
                  <a:pt x="13557" y="501"/>
                  <a:pt x="13011" y="626"/>
                </a:cubicBezTo>
                <a:cubicBezTo>
                  <a:pt x="12477" y="751"/>
                  <a:pt x="11590" y="751"/>
                  <a:pt x="10840" y="1456"/>
                </a:cubicBezTo>
                <a:cubicBezTo>
                  <a:pt x="10089" y="2173"/>
                  <a:pt x="10043" y="1877"/>
                  <a:pt x="9247" y="2378"/>
                </a:cubicBezTo>
                <a:cubicBezTo>
                  <a:pt x="8451" y="2878"/>
                  <a:pt x="8166" y="3094"/>
                  <a:pt x="7405" y="3765"/>
                </a:cubicBezTo>
                <a:cubicBezTo>
                  <a:pt x="6654" y="4436"/>
                  <a:pt x="6233" y="4095"/>
                  <a:pt x="5733" y="4595"/>
                </a:cubicBezTo>
                <a:cubicBezTo>
                  <a:pt x="5232" y="5107"/>
                  <a:pt x="5187" y="5232"/>
                  <a:pt x="4266" y="6154"/>
                </a:cubicBezTo>
                <a:cubicBezTo>
                  <a:pt x="3344" y="7074"/>
                  <a:pt x="3720" y="6654"/>
                  <a:pt x="2423" y="7279"/>
                </a:cubicBezTo>
                <a:cubicBezTo>
                  <a:pt x="1127" y="7905"/>
                  <a:pt x="1752" y="8246"/>
                  <a:pt x="1343" y="8780"/>
                </a:cubicBezTo>
                <a:cubicBezTo>
                  <a:pt x="922" y="9326"/>
                  <a:pt x="877" y="9577"/>
                  <a:pt x="626" y="10248"/>
                </a:cubicBezTo>
                <a:cubicBezTo>
                  <a:pt x="376" y="10919"/>
                  <a:pt x="0" y="11260"/>
                  <a:pt x="0" y="11260"/>
                </a:cubicBezTo>
                <a:lnTo>
                  <a:pt x="14649" y="11340"/>
                </a:lnTo>
                <a:cubicBezTo>
                  <a:pt x="14649" y="11340"/>
                  <a:pt x="14775" y="9452"/>
                  <a:pt x="14979" y="8871"/>
                </a:cubicBezTo>
                <a:cubicBezTo>
                  <a:pt x="15195" y="8280"/>
                  <a:pt x="15070" y="7029"/>
                  <a:pt x="15321" y="6529"/>
                </a:cubicBezTo>
                <a:cubicBezTo>
                  <a:pt x="15571" y="6017"/>
                  <a:pt x="15991" y="4311"/>
                  <a:pt x="15991" y="4311"/>
                </a:cubicBezTo>
                <a:lnTo>
                  <a:pt x="1457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8"/>
          <p:cNvSpPr/>
          <p:nvPr/>
        </p:nvSpPr>
        <p:spPr>
          <a:xfrm rot="10800000" flipH="1">
            <a:off x="6145175" y="4767438"/>
            <a:ext cx="869338" cy="488645"/>
          </a:xfrm>
          <a:custGeom>
            <a:avLst/>
            <a:gdLst/>
            <a:ahLst/>
            <a:cxnLst/>
            <a:rect l="l" t="t" r="r" b="b"/>
            <a:pathLst>
              <a:path w="6684" h="3757" extrusionOk="0">
                <a:moveTo>
                  <a:pt x="1081" y="1"/>
                </a:moveTo>
                <a:cubicBezTo>
                  <a:pt x="589" y="1"/>
                  <a:pt x="236" y="96"/>
                  <a:pt x="172" y="326"/>
                </a:cubicBezTo>
                <a:cubicBezTo>
                  <a:pt x="1" y="985"/>
                  <a:pt x="1741" y="2464"/>
                  <a:pt x="3584" y="3158"/>
                </a:cubicBezTo>
                <a:cubicBezTo>
                  <a:pt x="4689" y="3584"/>
                  <a:pt x="5624" y="3756"/>
                  <a:pt x="6157" y="3756"/>
                </a:cubicBezTo>
                <a:cubicBezTo>
                  <a:pt x="6507" y="3756"/>
                  <a:pt x="6683" y="3682"/>
                  <a:pt x="6620" y="3556"/>
                </a:cubicBezTo>
                <a:cubicBezTo>
                  <a:pt x="6461" y="3237"/>
                  <a:pt x="6006" y="2509"/>
                  <a:pt x="6006" y="2509"/>
                </a:cubicBezTo>
                <a:cubicBezTo>
                  <a:pt x="6006" y="2509"/>
                  <a:pt x="5608" y="1338"/>
                  <a:pt x="4232" y="724"/>
                </a:cubicBezTo>
                <a:cubicBezTo>
                  <a:pt x="3335" y="320"/>
                  <a:pt x="1978" y="1"/>
                  <a:pt x="10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7" name="Google Shape;757;p8"/>
          <p:cNvGrpSpPr/>
          <p:nvPr/>
        </p:nvGrpSpPr>
        <p:grpSpPr>
          <a:xfrm rot="5400000" flipH="1">
            <a:off x="755279" y="2789403"/>
            <a:ext cx="623816" cy="1012983"/>
            <a:chOff x="-40380" y="2434052"/>
            <a:chExt cx="468190" cy="760270"/>
          </a:xfrm>
        </p:grpSpPr>
        <p:grpSp>
          <p:nvGrpSpPr>
            <p:cNvPr id="758" name="Google Shape;758;p8"/>
            <p:cNvGrpSpPr/>
            <p:nvPr/>
          </p:nvGrpSpPr>
          <p:grpSpPr>
            <a:xfrm>
              <a:off x="-40380" y="2434052"/>
              <a:ext cx="223565" cy="222074"/>
              <a:chOff x="-1315460" y="2736640"/>
              <a:chExt cx="412938" cy="410184"/>
            </a:xfrm>
          </p:grpSpPr>
          <p:sp>
            <p:nvSpPr>
              <p:cNvPr id="759" name="Google Shape;759;p8"/>
              <p:cNvSpPr/>
              <p:nvPr/>
            </p:nvSpPr>
            <p:spPr>
              <a:xfrm>
                <a:off x="-1315460" y="2736640"/>
                <a:ext cx="412938" cy="410184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5064" extrusionOk="0">
                    <a:moveTo>
                      <a:pt x="3331" y="0"/>
                    </a:moveTo>
                    <a:cubicBezTo>
                      <a:pt x="3272" y="0"/>
                      <a:pt x="3216" y="14"/>
                      <a:pt x="3162" y="42"/>
                    </a:cubicBezTo>
                    <a:cubicBezTo>
                      <a:pt x="3162" y="42"/>
                      <a:pt x="0" y="1930"/>
                      <a:pt x="114" y="2647"/>
                    </a:cubicBezTo>
                    <a:cubicBezTo>
                      <a:pt x="228" y="3375"/>
                      <a:pt x="284" y="3489"/>
                      <a:pt x="614" y="3875"/>
                    </a:cubicBezTo>
                    <a:cubicBezTo>
                      <a:pt x="944" y="4262"/>
                      <a:pt x="1502" y="4864"/>
                      <a:pt x="2331" y="4978"/>
                    </a:cubicBezTo>
                    <a:cubicBezTo>
                      <a:pt x="2747" y="5035"/>
                      <a:pt x="3136" y="5063"/>
                      <a:pt x="3470" y="5063"/>
                    </a:cubicBezTo>
                    <a:cubicBezTo>
                      <a:pt x="3805" y="5063"/>
                      <a:pt x="4083" y="5035"/>
                      <a:pt x="4277" y="4978"/>
                    </a:cubicBezTo>
                    <a:cubicBezTo>
                      <a:pt x="4663" y="4864"/>
                      <a:pt x="4879" y="3591"/>
                      <a:pt x="4993" y="2817"/>
                    </a:cubicBezTo>
                    <a:cubicBezTo>
                      <a:pt x="5098" y="2101"/>
                      <a:pt x="4063" y="0"/>
                      <a:pt x="33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>
                <a:off x="-1157997" y="2834407"/>
                <a:ext cx="184356" cy="233847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887" extrusionOk="0">
                    <a:moveTo>
                      <a:pt x="1272" y="0"/>
                    </a:moveTo>
                    <a:cubicBezTo>
                      <a:pt x="840" y="0"/>
                      <a:pt x="525" y="324"/>
                      <a:pt x="387" y="507"/>
                    </a:cubicBezTo>
                    <a:cubicBezTo>
                      <a:pt x="217" y="723"/>
                      <a:pt x="1" y="1337"/>
                      <a:pt x="331" y="1724"/>
                    </a:cubicBezTo>
                    <a:cubicBezTo>
                      <a:pt x="649" y="2098"/>
                      <a:pt x="979" y="2887"/>
                      <a:pt x="1402" y="2887"/>
                    </a:cubicBezTo>
                    <a:cubicBezTo>
                      <a:pt x="1416" y="2887"/>
                      <a:pt x="1431" y="2886"/>
                      <a:pt x="1446" y="2884"/>
                    </a:cubicBezTo>
                    <a:cubicBezTo>
                      <a:pt x="1889" y="2828"/>
                      <a:pt x="1889" y="2384"/>
                      <a:pt x="1946" y="1940"/>
                    </a:cubicBezTo>
                    <a:cubicBezTo>
                      <a:pt x="1991" y="1496"/>
                      <a:pt x="2275" y="894"/>
                      <a:pt x="2162" y="780"/>
                    </a:cubicBezTo>
                    <a:cubicBezTo>
                      <a:pt x="2162" y="780"/>
                      <a:pt x="2219" y="280"/>
                      <a:pt x="1605" y="63"/>
                    </a:cubicBezTo>
                    <a:cubicBezTo>
                      <a:pt x="1487" y="19"/>
                      <a:pt x="1376" y="0"/>
                      <a:pt x="1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8"/>
            <p:cNvGrpSpPr/>
            <p:nvPr/>
          </p:nvGrpSpPr>
          <p:grpSpPr>
            <a:xfrm>
              <a:off x="201351" y="2615846"/>
              <a:ext cx="226459" cy="214794"/>
              <a:chOff x="-1643426" y="2452494"/>
              <a:chExt cx="418284" cy="396738"/>
            </a:xfrm>
          </p:grpSpPr>
          <p:sp>
            <p:nvSpPr>
              <p:cNvPr id="762" name="Google Shape;762;p8"/>
              <p:cNvSpPr/>
              <p:nvPr/>
            </p:nvSpPr>
            <p:spPr>
              <a:xfrm>
                <a:off x="-1643426" y="2452494"/>
                <a:ext cx="418284" cy="396738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4898" extrusionOk="0">
                    <a:moveTo>
                      <a:pt x="2689" y="1"/>
                    </a:moveTo>
                    <a:cubicBezTo>
                      <a:pt x="2294" y="1"/>
                      <a:pt x="1975" y="47"/>
                      <a:pt x="1888" y="173"/>
                    </a:cubicBezTo>
                    <a:cubicBezTo>
                      <a:pt x="1888" y="173"/>
                      <a:pt x="1058" y="1447"/>
                      <a:pt x="671" y="2220"/>
                    </a:cubicBezTo>
                    <a:cubicBezTo>
                      <a:pt x="284" y="3004"/>
                      <a:pt x="0" y="3607"/>
                      <a:pt x="284" y="4051"/>
                    </a:cubicBezTo>
                    <a:cubicBezTo>
                      <a:pt x="557" y="4495"/>
                      <a:pt x="1001" y="4608"/>
                      <a:pt x="1388" y="4778"/>
                    </a:cubicBezTo>
                    <a:cubicBezTo>
                      <a:pt x="1581" y="4858"/>
                      <a:pt x="1817" y="4898"/>
                      <a:pt x="2040" y="4898"/>
                    </a:cubicBezTo>
                    <a:cubicBezTo>
                      <a:pt x="2264" y="4898"/>
                      <a:pt x="2474" y="4858"/>
                      <a:pt x="2616" y="4778"/>
                    </a:cubicBezTo>
                    <a:cubicBezTo>
                      <a:pt x="2889" y="4608"/>
                      <a:pt x="4277" y="3664"/>
                      <a:pt x="4550" y="3221"/>
                    </a:cubicBezTo>
                    <a:cubicBezTo>
                      <a:pt x="4834" y="2777"/>
                      <a:pt x="5164" y="2163"/>
                      <a:pt x="5107" y="1560"/>
                    </a:cubicBezTo>
                    <a:cubicBezTo>
                      <a:pt x="5050" y="946"/>
                      <a:pt x="5164" y="388"/>
                      <a:pt x="4550" y="229"/>
                    </a:cubicBezTo>
                    <a:cubicBezTo>
                      <a:pt x="4176" y="124"/>
                      <a:pt x="3331" y="1"/>
                      <a:pt x="26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>
                <a:off x="-1571580" y="2577881"/>
                <a:ext cx="176013" cy="169695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095" extrusionOk="0">
                    <a:moveTo>
                      <a:pt x="1174" y="1"/>
                    </a:moveTo>
                    <a:cubicBezTo>
                      <a:pt x="1108" y="1"/>
                      <a:pt x="1049" y="21"/>
                      <a:pt x="1001" y="69"/>
                    </a:cubicBezTo>
                    <a:cubicBezTo>
                      <a:pt x="1001" y="69"/>
                      <a:pt x="444" y="842"/>
                      <a:pt x="444" y="1115"/>
                    </a:cubicBezTo>
                    <a:cubicBezTo>
                      <a:pt x="444" y="1400"/>
                      <a:pt x="1" y="1946"/>
                      <a:pt x="398" y="2059"/>
                    </a:cubicBezTo>
                    <a:cubicBezTo>
                      <a:pt x="479" y="2083"/>
                      <a:pt x="570" y="2095"/>
                      <a:pt x="664" y="2095"/>
                    </a:cubicBezTo>
                    <a:cubicBezTo>
                      <a:pt x="1021" y="2095"/>
                      <a:pt x="1436" y="1933"/>
                      <a:pt x="1616" y="1673"/>
                    </a:cubicBezTo>
                    <a:cubicBezTo>
                      <a:pt x="1831" y="1343"/>
                      <a:pt x="2172" y="899"/>
                      <a:pt x="1945" y="569"/>
                    </a:cubicBezTo>
                    <a:cubicBezTo>
                      <a:pt x="1774" y="299"/>
                      <a:pt x="1425" y="1"/>
                      <a:pt x="1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8"/>
            <p:cNvGrpSpPr/>
            <p:nvPr/>
          </p:nvGrpSpPr>
          <p:grpSpPr>
            <a:xfrm>
              <a:off x="-2920" y="2733549"/>
              <a:ext cx="148663" cy="265445"/>
              <a:chOff x="-803301" y="2780542"/>
              <a:chExt cx="274590" cy="490293"/>
            </a:xfrm>
          </p:grpSpPr>
          <p:sp>
            <p:nvSpPr>
              <p:cNvPr id="765" name="Google Shape;765;p8"/>
              <p:cNvSpPr/>
              <p:nvPr/>
            </p:nvSpPr>
            <p:spPr>
              <a:xfrm>
                <a:off x="-803301" y="2780542"/>
                <a:ext cx="274590" cy="490293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6053" extrusionOk="0">
                    <a:moveTo>
                      <a:pt x="2275" y="1"/>
                    </a:moveTo>
                    <a:cubicBezTo>
                      <a:pt x="2275" y="1"/>
                      <a:pt x="330" y="558"/>
                      <a:pt x="274" y="1172"/>
                    </a:cubicBezTo>
                    <a:cubicBezTo>
                      <a:pt x="228" y="1775"/>
                      <a:pt x="1" y="2060"/>
                      <a:pt x="57" y="2992"/>
                    </a:cubicBezTo>
                    <a:cubicBezTo>
                      <a:pt x="115" y="3936"/>
                      <a:pt x="1331" y="5937"/>
                      <a:pt x="1831" y="6051"/>
                    </a:cubicBezTo>
                    <a:cubicBezTo>
                      <a:pt x="1838" y="6052"/>
                      <a:pt x="1844" y="6053"/>
                      <a:pt x="1850" y="6053"/>
                    </a:cubicBezTo>
                    <a:cubicBezTo>
                      <a:pt x="2358" y="6053"/>
                      <a:pt x="3390" y="2002"/>
                      <a:pt x="3390" y="2002"/>
                    </a:cubicBezTo>
                    <a:lnTo>
                      <a:pt x="22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>
                <a:off x="-748950" y="2915082"/>
                <a:ext cx="116154" cy="20371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515" extrusionOk="0">
                    <a:moveTo>
                      <a:pt x="1274" y="0"/>
                    </a:moveTo>
                    <a:cubicBezTo>
                      <a:pt x="1274" y="0"/>
                      <a:pt x="387" y="228"/>
                      <a:pt x="273" y="672"/>
                    </a:cubicBezTo>
                    <a:cubicBezTo>
                      <a:pt x="160" y="1115"/>
                      <a:pt x="0" y="1672"/>
                      <a:pt x="217" y="2002"/>
                    </a:cubicBezTo>
                    <a:cubicBezTo>
                      <a:pt x="383" y="2243"/>
                      <a:pt x="664" y="2514"/>
                      <a:pt x="910" y="2514"/>
                    </a:cubicBezTo>
                    <a:cubicBezTo>
                      <a:pt x="1001" y="2514"/>
                      <a:pt x="1087" y="2477"/>
                      <a:pt x="1160" y="2388"/>
                    </a:cubicBezTo>
                    <a:cubicBezTo>
                      <a:pt x="1433" y="2059"/>
                      <a:pt x="1274" y="0"/>
                      <a:pt x="1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8"/>
            <p:cNvGrpSpPr/>
            <p:nvPr/>
          </p:nvGrpSpPr>
          <p:grpSpPr>
            <a:xfrm>
              <a:off x="202796" y="2894928"/>
              <a:ext cx="223566" cy="299394"/>
              <a:chOff x="-1090687" y="2240600"/>
              <a:chExt cx="337203" cy="451575"/>
            </a:xfrm>
          </p:grpSpPr>
          <p:sp>
            <p:nvSpPr>
              <p:cNvPr id="768" name="Google Shape;768;p8"/>
              <p:cNvSpPr/>
              <p:nvPr/>
            </p:nvSpPr>
            <p:spPr>
              <a:xfrm>
                <a:off x="-1090687" y="2240600"/>
                <a:ext cx="337203" cy="451575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5575" extrusionOk="0">
                    <a:moveTo>
                      <a:pt x="2362" y="1"/>
                    </a:moveTo>
                    <a:cubicBezTo>
                      <a:pt x="2204" y="1"/>
                      <a:pt x="2060" y="56"/>
                      <a:pt x="1945" y="184"/>
                    </a:cubicBezTo>
                    <a:cubicBezTo>
                      <a:pt x="1945" y="184"/>
                      <a:pt x="0" y="1571"/>
                      <a:pt x="0" y="1902"/>
                    </a:cubicBezTo>
                    <a:cubicBezTo>
                      <a:pt x="0" y="2231"/>
                      <a:pt x="114" y="2948"/>
                      <a:pt x="114" y="3289"/>
                    </a:cubicBezTo>
                    <a:cubicBezTo>
                      <a:pt x="114" y="3619"/>
                      <a:pt x="443" y="4449"/>
                      <a:pt x="1001" y="4733"/>
                    </a:cubicBezTo>
                    <a:cubicBezTo>
                      <a:pt x="1519" y="4987"/>
                      <a:pt x="2607" y="5574"/>
                      <a:pt x="3113" y="5574"/>
                    </a:cubicBezTo>
                    <a:cubicBezTo>
                      <a:pt x="3152" y="5574"/>
                      <a:pt x="3187" y="5571"/>
                      <a:pt x="3219" y="5564"/>
                    </a:cubicBezTo>
                    <a:cubicBezTo>
                      <a:pt x="3663" y="5450"/>
                      <a:pt x="3878" y="4779"/>
                      <a:pt x="3935" y="3790"/>
                    </a:cubicBezTo>
                    <a:cubicBezTo>
                      <a:pt x="3992" y="2789"/>
                      <a:pt x="4163" y="1788"/>
                      <a:pt x="3822" y="1128"/>
                    </a:cubicBezTo>
                    <a:cubicBezTo>
                      <a:pt x="3568" y="611"/>
                      <a:pt x="2889" y="1"/>
                      <a:pt x="2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>
                <a:off x="-964490" y="2319574"/>
                <a:ext cx="138186" cy="181116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236" extrusionOk="0">
                    <a:moveTo>
                      <a:pt x="1009" y="0"/>
                    </a:moveTo>
                    <a:cubicBezTo>
                      <a:pt x="953" y="0"/>
                      <a:pt x="893" y="12"/>
                      <a:pt x="831" y="40"/>
                    </a:cubicBezTo>
                    <a:cubicBezTo>
                      <a:pt x="444" y="199"/>
                      <a:pt x="103" y="540"/>
                      <a:pt x="46" y="869"/>
                    </a:cubicBezTo>
                    <a:cubicBezTo>
                      <a:pt x="0" y="1200"/>
                      <a:pt x="387" y="1973"/>
                      <a:pt x="1046" y="2200"/>
                    </a:cubicBezTo>
                    <a:cubicBezTo>
                      <a:pt x="1122" y="2225"/>
                      <a:pt x="1188" y="2236"/>
                      <a:pt x="1246" y="2236"/>
                    </a:cubicBezTo>
                    <a:cubicBezTo>
                      <a:pt x="1706" y="2236"/>
                      <a:pt x="1661" y="1543"/>
                      <a:pt x="1661" y="1200"/>
                    </a:cubicBezTo>
                    <a:cubicBezTo>
                      <a:pt x="1661" y="813"/>
                      <a:pt x="1490" y="313"/>
                      <a:pt x="1490" y="313"/>
                    </a:cubicBezTo>
                    <a:cubicBezTo>
                      <a:pt x="1490" y="313"/>
                      <a:pt x="1298" y="0"/>
                      <a:pt x="10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0" name="Google Shape;770;p8"/>
          <p:cNvSpPr/>
          <p:nvPr/>
        </p:nvSpPr>
        <p:spPr>
          <a:xfrm rot="9653886" flipH="1">
            <a:off x="6300386" y="4359332"/>
            <a:ext cx="1020722" cy="219544"/>
          </a:xfrm>
          <a:custGeom>
            <a:avLst/>
            <a:gdLst/>
            <a:ahLst/>
            <a:cxnLst/>
            <a:rect l="l" t="t" r="r" b="b"/>
            <a:pathLst>
              <a:path w="7848" h="1688" extrusionOk="0">
                <a:moveTo>
                  <a:pt x="3829" y="1"/>
                </a:moveTo>
                <a:cubicBezTo>
                  <a:pt x="3441" y="1"/>
                  <a:pt x="3088" y="48"/>
                  <a:pt x="2810" y="166"/>
                </a:cubicBezTo>
                <a:cubicBezTo>
                  <a:pt x="1377" y="769"/>
                  <a:pt x="0" y="1349"/>
                  <a:pt x="945" y="1406"/>
                </a:cubicBezTo>
                <a:cubicBezTo>
                  <a:pt x="1679" y="1450"/>
                  <a:pt x="4567" y="1688"/>
                  <a:pt x="6171" y="1688"/>
                </a:cubicBezTo>
                <a:cubicBezTo>
                  <a:pt x="6655" y="1688"/>
                  <a:pt x="7022" y="1666"/>
                  <a:pt x="7177" y="1611"/>
                </a:cubicBezTo>
                <a:cubicBezTo>
                  <a:pt x="7848" y="1372"/>
                  <a:pt x="7620" y="803"/>
                  <a:pt x="7620" y="803"/>
                </a:cubicBezTo>
                <a:cubicBezTo>
                  <a:pt x="7620" y="803"/>
                  <a:pt x="5427" y="1"/>
                  <a:pt x="3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8"/>
          <p:cNvGrpSpPr/>
          <p:nvPr/>
        </p:nvGrpSpPr>
        <p:grpSpPr>
          <a:xfrm flipH="1">
            <a:off x="5121256" y="4626479"/>
            <a:ext cx="869381" cy="551260"/>
            <a:chOff x="3655213" y="4107473"/>
            <a:chExt cx="1811210" cy="1148458"/>
          </a:xfrm>
        </p:grpSpPr>
        <p:sp>
          <p:nvSpPr>
            <p:cNvPr id="772" name="Google Shape;772;p8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"/>
          <p:cNvSpPr txBox="1">
            <a:spLocks noGrp="1"/>
          </p:cNvSpPr>
          <p:nvPr>
            <p:ph type="title"/>
          </p:nvPr>
        </p:nvSpPr>
        <p:spPr>
          <a:xfrm>
            <a:off x="3182100" y="1389438"/>
            <a:ext cx="5248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8" name="Google Shape;778;p9"/>
          <p:cNvSpPr txBox="1">
            <a:spLocks noGrp="1"/>
          </p:cNvSpPr>
          <p:nvPr>
            <p:ph type="subTitle" idx="1"/>
          </p:nvPr>
        </p:nvSpPr>
        <p:spPr>
          <a:xfrm>
            <a:off x="3182100" y="2231249"/>
            <a:ext cx="5248800" cy="15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9"/>
          <p:cNvSpPr/>
          <p:nvPr/>
        </p:nvSpPr>
        <p:spPr>
          <a:xfrm>
            <a:off x="7631379" y="3696900"/>
            <a:ext cx="2147446" cy="1522792"/>
          </a:xfrm>
          <a:custGeom>
            <a:avLst/>
            <a:gdLst/>
            <a:ahLst/>
            <a:cxnLst/>
            <a:rect l="l" t="t" r="r" b="b"/>
            <a:pathLst>
              <a:path w="15992" h="11340" extrusionOk="0">
                <a:moveTo>
                  <a:pt x="14570" y="0"/>
                </a:moveTo>
                <a:cubicBezTo>
                  <a:pt x="14570" y="0"/>
                  <a:pt x="13557" y="501"/>
                  <a:pt x="13011" y="626"/>
                </a:cubicBezTo>
                <a:cubicBezTo>
                  <a:pt x="12477" y="751"/>
                  <a:pt x="11590" y="751"/>
                  <a:pt x="10840" y="1456"/>
                </a:cubicBezTo>
                <a:cubicBezTo>
                  <a:pt x="10089" y="2173"/>
                  <a:pt x="10043" y="1877"/>
                  <a:pt x="9247" y="2378"/>
                </a:cubicBezTo>
                <a:cubicBezTo>
                  <a:pt x="8451" y="2878"/>
                  <a:pt x="8166" y="3094"/>
                  <a:pt x="7405" y="3765"/>
                </a:cubicBezTo>
                <a:cubicBezTo>
                  <a:pt x="6654" y="4436"/>
                  <a:pt x="6233" y="4095"/>
                  <a:pt x="5733" y="4595"/>
                </a:cubicBezTo>
                <a:cubicBezTo>
                  <a:pt x="5232" y="5107"/>
                  <a:pt x="5187" y="5232"/>
                  <a:pt x="4266" y="6154"/>
                </a:cubicBezTo>
                <a:cubicBezTo>
                  <a:pt x="3344" y="7074"/>
                  <a:pt x="3720" y="6654"/>
                  <a:pt x="2423" y="7279"/>
                </a:cubicBezTo>
                <a:cubicBezTo>
                  <a:pt x="1127" y="7905"/>
                  <a:pt x="1752" y="8246"/>
                  <a:pt x="1343" y="8780"/>
                </a:cubicBezTo>
                <a:cubicBezTo>
                  <a:pt x="922" y="9326"/>
                  <a:pt x="877" y="9577"/>
                  <a:pt x="626" y="10248"/>
                </a:cubicBezTo>
                <a:cubicBezTo>
                  <a:pt x="376" y="10919"/>
                  <a:pt x="0" y="11260"/>
                  <a:pt x="0" y="11260"/>
                </a:cubicBezTo>
                <a:lnTo>
                  <a:pt x="14649" y="11340"/>
                </a:lnTo>
                <a:cubicBezTo>
                  <a:pt x="14649" y="11340"/>
                  <a:pt x="14775" y="9452"/>
                  <a:pt x="14979" y="8871"/>
                </a:cubicBezTo>
                <a:cubicBezTo>
                  <a:pt x="15195" y="8280"/>
                  <a:pt x="15070" y="7029"/>
                  <a:pt x="15321" y="6529"/>
                </a:cubicBezTo>
                <a:cubicBezTo>
                  <a:pt x="15571" y="6017"/>
                  <a:pt x="15991" y="4311"/>
                  <a:pt x="15991" y="4311"/>
                </a:cubicBezTo>
                <a:lnTo>
                  <a:pt x="145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9"/>
          <p:cNvGrpSpPr/>
          <p:nvPr/>
        </p:nvGrpSpPr>
        <p:grpSpPr>
          <a:xfrm rot="-8100000">
            <a:off x="6859537" y="-1477"/>
            <a:ext cx="4196618" cy="1425119"/>
            <a:chOff x="6046175" y="516530"/>
            <a:chExt cx="7070425" cy="2401027"/>
          </a:xfrm>
        </p:grpSpPr>
        <p:sp>
          <p:nvSpPr>
            <p:cNvPr id="781" name="Google Shape;781;p9"/>
            <p:cNvSpPr/>
            <p:nvPr/>
          </p:nvSpPr>
          <p:spPr>
            <a:xfrm>
              <a:off x="6046197" y="516530"/>
              <a:ext cx="7070385" cy="2401027"/>
            </a:xfrm>
            <a:custGeom>
              <a:avLst/>
              <a:gdLst/>
              <a:ahLst/>
              <a:cxnLst/>
              <a:rect l="l" t="t" r="r" b="b"/>
              <a:pathLst>
                <a:path w="15844" h="4402" extrusionOk="0">
                  <a:moveTo>
                    <a:pt x="11521" y="1"/>
                  </a:moveTo>
                  <a:lnTo>
                    <a:pt x="1" y="1161"/>
                  </a:lnTo>
                  <a:lnTo>
                    <a:pt x="1" y="4401"/>
                  </a:lnTo>
                  <a:lnTo>
                    <a:pt x="15843" y="4401"/>
                  </a:lnTo>
                  <a:lnTo>
                    <a:pt x="15843" y="262"/>
                  </a:lnTo>
                  <a:lnTo>
                    <a:pt x="11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6046175" y="1816010"/>
              <a:ext cx="7070425" cy="215986"/>
            </a:xfrm>
            <a:custGeom>
              <a:avLst/>
              <a:gdLst/>
              <a:ahLst/>
              <a:cxnLst/>
              <a:rect l="l" t="t" r="r" b="b"/>
              <a:pathLst>
                <a:path w="15844" h="484" extrusionOk="0">
                  <a:moveTo>
                    <a:pt x="14793" y="1"/>
                  </a:moveTo>
                  <a:cubicBezTo>
                    <a:pt x="13854" y="1"/>
                    <a:pt x="12912" y="46"/>
                    <a:pt x="11976" y="79"/>
                  </a:cubicBezTo>
                  <a:cubicBezTo>
                    <a:pt x="11531" y="94"/>
                    <a:pt x="11086" y="99"/>
                    <a:pt x="10642" y="99"/>
                  </a:cubicBezTo>
                  <a:cubicBezTo>
                    <a:pt x="9704" y="99"/>
                    <a:pt x="8768" y="76"/>
                    <a:pt x="7826" y="68"/>
                  </a:cubicBezTo>
                  <a:cubicBezTo>
                    <a:pt x="7748" y="68"/>
                    <a:pt x="7671" y="67"/>
                    <a:pt x="7594" y="67"/>
                  </a:cubicBezTo>
                  <a:cubicBezTo>
                    <a:pt x="5370" y="67"/>
                    <a:pt x="3154" y="336"/>
                    <a:pt x="939" y="336"/>
                  </a:cubicBezTo>
                  <a:cubicBezTo>
                    <a:pt x="626" y="336"/>
                    <a:pt x="314" y="331"/>
                    <a:pt x="1" y="319"/>
                  </a:cubicBezTo>
                  <a:lnTo>
                    <a:pt x="1" y="466"/>
                  </a:lnTo>
                  <a:cubicBezTo>
                    <a:pt x="315" y="478"/>
                    <a:pt x="630" y="484"/>
                    <a:pt x="945" y="484"/>
                  </a:cubicBezTo>
                  <a:cubicBezTo>
                    <a:pt x="3158" y="484"/>
                    <a:pt x="5372" y="215"/>
                    <a:pt x="7594" y="215"/>
                  </a:cubicBezTo>
                  <a:cubicBezTo>
                    <a:pt x="7671" y="215"/>
                    <a:pt x="7748" y="215"/>
                    <a:pt x="7826" y="216"/>
                  </a:cubicBezTo>
                  <a:cubicBezTo>
                    <a:pt x="8745" y="224"/>
                    <a:pt x="9665" y="247"/>
                    <a:pt x="10585" y="247"/>
                  </a:cubicBezTo>
                  <a:cubicBezTo>
                    <a:pt x="11019" y="247"/>
                    <a:pt x="11452" y="242"/>
                    <a:pt x="11885" y="228"/>
                  </a:cubicBezTo>
                  <a:cubicBezTo>
                    <a:pt x="12850" y="194"/>
                    <a:pt x="13814" y="149"/>
                    <a:pt x="14778" y="149"/>
                  </a:cubicBezTo>
                  <a:cubicBezTo>
                    <a:pt x="15133" y="149"/>
                    <a:pt x="15488" y="155"/>
                    <a:pt x="15843" y="170"/>
                  </a:cubicBezTo>
                  <a:lnTo>
                    <a:pt x="15843" y="23"/>
                  </a:lnTo>
                  <a:cubicBezTo>
                    <a:pt x="15494" y="7"/>
                    <a:pt x="15144" y="1"/>
                    <a:pt x="14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6046175" y="1557630"/>
              <a:ext cx="7070425" cy="278908"/>
            </a:xfrm>
            <a:custGeom>
              <a:avLst/>
              <a:gdLst/>
              <a:ahLst/>
              <a:cxnLst/>
              <a:rect l="l" t="t" r="r" b="b"/>
              <a:pathLst>
                <a:path w="15844" h="625" extrusionOk="0">
                  <a:moveTo>
                    <a:pt x="13383" y="1"/>
                  </a:moveTo>
                  <a:cubicBezTo>
                    <a:pt x="11565" y="1"/>
                    <a:pt x="9746" y="124"/>
                    <a:pt x="7928" y="226"/>
                  </a:cubicBezTo>
                  <a:cubicBezTo>
                    <a:pt x="6552" y="306"/>
                    <a:pt x="5187" y="363"/>
                    <a:pt x="3810" y="363"/>
                  </a:cubicBezTo>
                  <a:cubicBezTo>
                    <a:pt x="3411" y="363"/>
                    <a:pt x="3012" y="359"/>
                    <a:pt x="2613" y="359"/>
                  </a:cubicBezTo>
                  <a:cubicBezTo>
                    <a:pt x="1739" y="359"/>
                    <a:pt x="867" y="375"/>
                    <a:pt x="1" y="476"/>
                  </a:cubicBezTo>
                  <a:lnTo>
                    <a:pt x="1" y="625"/>
                  </a:lnTo>
                  <a:cubicBezTo>
                    <a:pt x="862" y="523"/>
                    <a:pt x="1728" y="507"/>
                    <a:pt x="2596" y="507"/>
                  </a:cubicBezTo>
                  <a:cubicBezTo>
                    <a:pt x="3000" y="507"/>
                    <a:pt x="3405" y="511"/>
                    <a:pt x="3810" y="511"/>
                  </a:cubicBezTo>
                  <a:cubicBezTo>
                    <a:pt x="5187" y="511"/>
                    <a:pt x="6552" y="453"/>
                    <a:pt x="7928" y="374"/>
                  </a:cubicBezTo>
                  <a:cubicBezTo>
                    <a:pt x="9745" y="272"/>
                    <a:pt x="11562" y="149"/>
                    <a:pt x="13379" y="149"/>
                  </a:cubicBezTo>
                  <a:cubicBezTo>
                    <a:pt x="14200" y="149"/>
                    <a:pt x="15022" y="174"/>
                    <a:pt x="15843" y="238"/>
                  </a:cubicBezTo>
                  <a:lnTo>
                    <a:pt x="15843" y="90"/>
                  </a:lnTo>
                  <a:cubicBezTo>
                    <a:pt x="15023" y="26"/>
                    <a:pt x="14203" y="1"/>
                    <a:pt x="13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12370008" y="668697"/>
              <a:ext cx="548891" cy="390917"/>
            </a:xfrm>
            <a:custGeom>
              <a:avLst/>
              <a:gdLst/>
              <a:ahLst/>
              <a:cxnLst/>
              <a:rect l="l" t="t" r="r" b="b"/>
              <a:pathLst>
                <a:path w="1230" h="876" extrusionOk="0">
                  <a:moveTo>
                    <a:pt x="1" y="1"/>
                  </a:moveTo>
                  <a:cubicBezTo>
                    <a:pt x="1" y="1"/>
                    <a:pt x="353" y="421"/>
                    <a:pt x="615" y="615"/>
                  </a:cubicBezTo>
                  <a:cubicBezTo>
                    <a:pt x="888" y="797"/>
                    <a:pt x="1229" y="876"/>
                    <a:pt x="1229" y="876"/>
                  </a:cubicBezTo>
                  <a:cubicBezTo>
                    <a:pt x="1229" y="876"/>
                    <a:pt x="888" y="239"/>
                    <a:pt x="444" y="1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11832275" y="719570"/>
              <a:ext cx="614043" cy="284709"/>
            </a:xfrm>
            <a:custGeom>
              <a:avLst/>
              <a:gdLst/>
              <a:ahLst/>
              <a:cxnLst/>
              <a:rect l="l" t="t" r="r" b="b"/>
              <a:pathLst>
                <a:path w="1376" h="638" extrusionOk="0">
                  <a:moveTo>
                    <a:pt x="0" y="0"/>
                  </a:moveTo>
                  <a:cubicBezTo>
                    <a:pt x="0" y="0"/>
                    <a:pt x="80" y="114"/>
                    <a:pt x="534" y="319"/>
                  </a:cubicBezTo>
                  <a:cubicBezTo>
                    <a:pt x="1001" y="535"/>
                    <a:pt x="1376" y="637"/>
                    <a:pt x="1376" y="637"/>
                  </a:cubicBezTo>
                  <a:cubicBezTo>
                    <a:pt x="1376" y="637"/>
                    <a:pt x="1262" y="421"/>
                    <a:pt x="842" y="239"/>
                  </a:cubicBezTo>
                  <a:cubicBezTo>
                    <a:pt x="433" y="5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12080837" y="1128782"/>
              <a:ext cx="721144" cy="225358"/>
            </a:xfrm>
            <a:custGeom>
              <a:avLst/>
              <a:gdLst/>
              <a:ahLst/>
              <a:cxnLst/>
              <a:rect l="l" t="t" r="r" b="b"/>
              <a:pathLst>
                <a:path w="1616" h="505" extrusionOk="0">
                  <a:moveTo>
                    <a:pt x="250" y="0"/>
                  </a:moveTo>
                  <a:cubicBezTo>
                    <a:pt x="86" y="0"/>
                    <a:pt x="0" y="16"/>
                    <a:pt x="0" y="16"/>
                  </a:cubicBezTo>
                  <a:cubicBezTo>
                    <a:pt x="0" y="16"/>
                    <a:pt x="35" y="130"/>
                    <a:pt x="649" y="312"/>
                  </a:cubicBezTo>
                  <a:cubicBezTo>
                    <a:pt x="1263" y="494"/>
                    <a:pt x="1615" y="505"/>
                    <a:pt x="1615" y="505"/>
                  </a:cubicBezTo>
                  <a:lnTo>
                    <a:pt x="1377" y="323"/>
                  </a:lnTo>
                  <a:lnTo>
                    <a:pt x="1365" y="323"/>
                  </a:lnTo>
                  <a:cubicBezTo>
                    <a:pt x="1331" y="300"/>
                    <a:pt x="1127" y="107"/>
                    <a:pt x="876" y="62"/>
                  </a:cubicBezTo>
                  <a:cubicBezTo>
                    <a:pt x="607" y="13"/>
                    <a:pt x="39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10689870" y="1003832"/>
              <a:ext cx="523454" cy="456963"/>
            </a:xfrm>
            <a:custGeom>
              <a:avLst/>
              <a:gdLst/>
              <a:ahLst/>
              <a:cxnLst/>
              <a:rect l="l" t="t" r="r" b="b"/>
              <a:pathLst>
                <a:path w="1173" h="1024" extrusionOk="0">
                  <a:moveTo>
                    <a:pt x="1173" y="0"/>
                  </a:moveTo>
                  <a:lnTo>
                    <a:pt x="1173" y="0"/>
                  </a:lnTo>
                  <a:cubicBezTo>
                    <a:pt x="1173" y="0"/>
                    <a:pt x="570" y="273"/>
                    <a:pt x="319" y="546"/>
                  </a:cubicBezTo>
                  <a:cubicBezTo>
                    <a:pt x="69" y="819"/>
                    <a:pt x="1" y="1024"/>
                    <a:pt x="1" y="1024"/>
                  </a:cubicBezTo>
                  <a:lnTo>
                    <a:pt x="319" y="921"/>
                  </a:lnTo>
                  <a:cubicBezTo>
                    <a:pt x="319" y="921"/>
                    <a:pt x="695" y="728"/>
                    <a:pt x="911" y="466"/>
                  </a:cubicBezTo>
                  <a:cubicBezTo>
                    <a:pt x="1115" y="193"/>
                    <a:pt x="1173" y="0"/>
                    <a:pt x="1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10360536" y="1089958"/>
              <a:ext cx="421262" cy="421709"/>
            </a:xfrm>
            <a:custGeom>
              <a:avLst/>
              <a:gdLst/>
              <a:ahLst/>
              <a:cxnLst/>
              <a:rect l="l" t="t" r="r" b="b"/>
              <a:pathLst>
                <a:path w="944" h="945" extrusionOk="0">
                  <a:moveTo>
                    <a:pt x="944" y="0"/>
                  </a:moveTo>
                  <a:cubicBezTo>
                    <a:pt x="943" y="0"/>
                    <a:pt x="432" y="182"/>
                    <a:pt x="250" y="444"/>
                  </a:cubicBezTo>
                  <a:cubicBezTo>
                    <a:pt x="68" y="705"/>
                    <a:pt x="0" y="945"/>
                    <a:pt x="0" y="945"/>
                  </a:cubicBezTo>
                  <a:lnTo>
                    <a:pt x="250" y="831"/>
                  </a:lnTo>
                  <a:cubicBezTo>
                    <a:pt x="250" y="831"/>
                    <a:pt x="501" y="637"/>
                    <a:pt x="637" y="444"/>
                  </a:cubicBezTo>
                  <a:cubicBezTo>
                    <a:pt x="784" y="240"/>
                    <a:pt x="944" y="0"/>
                    <a:pt x="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10517617" y="902086"/>
              <a:ext cx="527917" cy="107101"/>
            </a:xfrm>
            <a:custGeom>
              <a:avLst/>
              <a:gdLst/>
              <a:ahLst/>
              <a:cxnLst/>
              <a:rect l="l" t="t" r="r" b="b"/>
              <a:pathLst>
                <a:path w="1183" h="240" extrusionOk="0">
                  <a:moveTo>
                    <a:pt x="1137" y="1"/>
                  </a:moveTo>
                  <a:cubicBezTo>
                    <a:pt x="984" y="1"/>
                    <a:pt x="482" y="9"/>
                    <a:pt x="262" y="115"/>
                  </a:cubicBezTo>
                  <a:lnTo>
                    <a:pt x="0" y="239"/>
                  </a:lnTo>
                  <a:lnTo>
                    <a:pt x="387" y="228"/>
                  </a:lnTo>
                  <a:cubicBezTo>
                    <a:pt x="387" y="228"/>
                    <a:pt x="614" y="217"/>
                    <a:pt x="819" y="148"/>
                  </a:cubicBezTo>
                  <a:cubicBezTo>
                    <a:pt x="1024" y="69"/>
                    <a:pt x="1183" y="1"/>
                    <a:pt x="1183" y="1"/>
                  </a:cubicBezTo>
                  <a:cubicBezTo>
                    <a:pt x="1183" y="1"/>
                    <a:pt x="1166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8746444" y="1291218"/>
              <a:ext cx="772017" cy="170915"/>
            </a:xfrm>
            <a:custGeom>
              <a:avLst/>
              <a:gdLst/>
              <a:ahLst/>
              <a:cxnLst/>
              <a:rect l="l" t="t" r="r" b="b"/>
              <a:pathLst>
                <a:path w="1730" h="383" extrusionOk="0">
                  <a:moveTo>
                    <a:pt x="789" y="1"/>
                  </a:moveTo>
                  <a:cubicBezTo>
                    <a:pt x="708" y="1"/>
                    <a:pt x="626" y="9"/>
                    <a:pt x="546" y="27"/>
                  </a:cubicBezTo>
                  <a:lnTo>
                    <a:pt x="0" y="141"/>
                  </a:lnTo>
                  <a:cubicBezTo>
                    <a:pt x="0" y="141"/>
                    <a:pt x="384" y="383"/>
                    <a:pt x="780" y="383"/>
                  </a:cubicBezTo>
                  <a:cubicBezTo>
                    <a:pt x="804" y="383"/>
                    <a:pt x="829" y="382"/>
                    <a:pt x="853" y="380"/>
                  </a:cubicBezTo>
                  <a:cubicBezTo>
                    <a:pt x="1285" y="357"/>
                    <a:pt x="1729" y="266"/>
                    <a:pt x="1729" y="266"/>
                  </a:cubicBezTo>
                  <a:cubicBezTo>
                    <a:pt x="1729" y="266"/>
                    <a:pt x="1265" y="1"/>
                    <a:pt x="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8111874" y="1376898"/>
              <a:ext cx="655099" cy="137000"/>
            </a:xfrm>
            <a:custGeom>
              <a:avLst/>
              <a:gdLst/>
              <a:ahLst/>
              <a:cxnLst/>
              <a:rect l="l" t="t" r="r" b="b"/>
              <a:pathLst>
                <a:path w="1468" h="307" extrusionOk="0">
                  <a:moveTo>
                    <a:pt x="344" y="1"/>
                  </a:moveTo>
                  <a:cubicBezTo>
                    <a:pt x="122" y="1"/>
                    <a:pt x="0" y="6"/>
                    <a:pt x="0" y="6"/>
                  </a:cubicBezTo>
                  <a:lnTo>
                    <a:pt x="319" y="188"/>
                  </a:lnTo>
                  <a:cubicBezTo>
                    <a:pt x="319" y="188"/>
                    <a:pt x="667" y="307"/>
                    <a:pt x="1001" y="307"/>
                  </a:cubicBezTo>
                  <a:cubicBezTo>
                    <a:pt x="1040" y="307"/>
                    <a:pt x="1078" y="305"/>
                    <a:pt x="1115" y="302"/>
                  </a:cubicBezTo>
                  <a:lnTo>
                    <a:pt x="1468" y="267"/>
                  </a:lnTo>
                  <a:cubicBezTo>
                    <a:pt x="1468" y="267"/>
                    <a:pt x="1240" y="6"/>
                    <a:pt x="751" y="6"/>
                  </a:cubicBezTo>
                  <a:cubicBezTo>
                    <a:pt x="592" y="2"/>
                    <a:pt x="455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8036011" y="1123874"/>
              <a:ext cx="629662" cy="121381"/>
            </a:xfrm>
            <a:custGeom>
              <a:avLst/>
              <a:gdLst/>
              <a:ahLst/>
              <a:cxnLst/>
              <a:rect l="l" t="t" r="r" b="b"/>
              <a:pathLst>
                <a:path w="1411" h="272" extrusionOk="0">
                  <a:moveTo>
                    <a:pt x="233" y="0"/>
                  </a:moveTo>
                  <a:cubicBezTo>
                    <a:pt x="51" y="0"/>
                    <a:pt x="0" y="15"/>
                    <a:pt x="0" y="15"/>
                  </a:cubicBezTo>
                  <a:cubicBezTo>
                    <a:pt x="0" y="15"/>
                    <a:pt x="352" y="197"/>
                    <a:pt x="739" y="243"/>
                  </a:cubicBezTo>
                  <a:cubicBezTo>
                    <a:pt x="938" y="265"/>
                    <a:pt x="1106" y="271"/>
                    <a:pt x="1224" y="271"/>
                  </a:cubicBezTo>
                  <a:cubicBezTo>
                    <a:pt x="1342" y="271"/>
                    <a:pt x="1410" y="265"/>
                    <a:pt x="1410" y="265"/>
                  </a:cubicBezTo>
                  <a:cubicBezTo>
                    <a:pt x="1410" y="265"/>
                    <a:pt x="1126" y="38"/>
                    <a:pt x="614" y="15"/>
                  </a:cubicBezTo>
                  <a:cubicBezTo>
                    <a:pt x="448" y="4"/>
                    <a:pt x="32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6609345" y="1130567"/>
              <a:ext cx="645281" cy="330227"/>
            </a:xfrm>
            <a:custGeom>
              <a:avLst/>
              <a:gdLst/>
              <a:ahLst/>
              <a:cxnLst/>
              <a:rect l="l" t="t" r="r" b="b"/>
              <a:pathLst>
                <a:path w="1446" h="740" extrusionOk="0">
                  <a:moveTo>
                    <a:pt x="1446" y="0"/>
                  </a:moveTo>
                  <a:lnTo>
                    <a:pt x="1446" y="0"/>
                  </a:lnTo>
                  <a:cubicBezTo>
                    <a:pt x="1446" y="0"/>
                    <a:pt x="581" y="182"/>
                    <a:pt x="331" y="387"/>
                  </a:cubicBezTo>
                  <a:cubicBezTo>
                    <a:pt x="81" y="592"/>
                    <a:pt x="1" y="740"/>
                    <a:pt x="1" y="740"/>
                  </a:cubicBezTo>
                  <a:lnTo>
                    <a:pt x="456" y="581"/>
                  </a:lnTo>
                  <a:cubicBezTo>
                    <a:pt x="456" y="581"/>
                    <a:pt x="718" y="490"/>
                    <a:pt x="945" y="387"/>
                  </a:cubicBezTo>
                  <a:cubicBezTo>
                    <a:pt x="1355" y="194"/>
                    <a:pt x="1446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6046175" y="1186349"/>
              <a:ext cx="619845" cy="406536"/>
            </a:xfrm>
            <a:custGeom>
              <a:avLst/>
              <a:gdLst/>
              <a:ahLst/>
              <a:cxnLst/>
              <a:rect l="l" t="t" r="r" b="b"/>
              <a:pathLst>
                <a:path w="1389" h="911" extrusionOk="0">
                  <a:moveTo>
                    <a:pt x="1388" y="1"/>
                  </a:moveTo>
                  <a:lnTo>
                    <a:pt x="1388" y="1"/>
                  </a:lnTo>
                  <a:cubicBezTo>
                    <a:pt x="1388" y="1"/>
                    <a:pt x="694" y="274"/>
                    <a:pt x="399" y="456"/>
                  </a:cubicBezTo>
                  <a:cubicBezTo>
                    <a:pt x="251" y="547"/>
                    <a:pt x="103" y="660"/>
                    <a:pt x="1" y="751"/>
                  </a:cubicBezTo>
                  <a:lnTo>
                    <a:pt x="1" y="911"/>
                  </a:lnTo>
                  <a:cubicBezTo>
                    <a:pt x="171" y="899"/>
                    <a:pt x="444" y="842"/>
                    <a:pt x="740" y="580"/>
                  </a:cubicBezTo>
                  <a:cubicBezTo>
                    <a:pt x="1195" y="160"/>
                    <a:pt x="1388" y="1"/>
                    <a:pt x="1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9"/>
          <p:cNvGrpSpPr/>
          <p:nvPr/>
        </p:nvGrpSpPr>
        <p:grpSpPr>
          <a:xfrm rot="5400000">
            <a:off x="6812979" y="4409508"/>
            <a:ext cx="623816" cy="1012983"/>
            <a:chOff x="-40380" y="2434052"/>
            <a:chExt cx="468190" cy="760270"/>
          </a:xfrm>
        </p:grpSpPr>
        <p:grpSp>
          <p:nvGrpSpPr>
            <p:cNvPr id="796" name="Google Shape;796;p9"/>
            <p:cNvGrpSpPr/>
            <p:nvPr/>
          </p:nvGrpSpPr>
          <p:grpSpPr>
            <a:xfrm>
              <a:off x="-40380" y="2434052"/>
              <a:ext cx="223565" cy="222074"/>
              <a:chOff x="-1315460" y="2736640"/>
              <a:chExt cx="412938" cy="410184"/>
            </a:xfrm>
          </p:grpSpPr>
          <p:sp>
            <p:nvSpPr>
              <p:cNvPr id="797" name="Google Shape;797;p9"/>
              <p:cNvSpPr/>
              <p:nvPr/>
            </p:nvSpPr>
            <p:spPr>
              <a:xfrm>
                <a:off x="-1315460" y="2736640"/>
                <a:ext cx="412938" cy="410184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5064" extrusionOk="0">
                    <a:moveTo>
                      <a:pt x="3331" y="0"/>
                    </a:moveTo>
                    <a:cubicBezTo>
                      <a:pt x="3272" y="0"/>
                      <a:pt x="3216" y="14"/>
                      <a:pt x="3162" y="42"/>
                    </a:cubicBezTo>
                    <a:cubicBezTo>
                      <a:pt x="3162" y="42"/>
                      <a:pt x="0" y="1930"/>
                      <a:pt x="114" y="2647"/>
                    </a:cubicBezTo>
                    <a:cubicBezTo>
                      <a:pt x="228" y="3375"/>
                      <a:pt x="284" y="3489"/>
                      <a:pt x="614" y="3875"/>
                    </a:cubicBezTo>
                    <a:cubicBezTo>
                      <a:pt x="944" y="4262"/>
                      <a:pt x="1502" y="4864"/>
                      <a:pt x="2331" y="4978"/>
                    </a:cubicBezTo>
                    <a:cubicBezTo>
                      <a:pt x="2747" y="5035"/>
                      <a:pt x="3136" y="5063"/>
                      <a:pt x="3470" y="5063"/>
                    </a:cubicBezTo>
                    <a:cubicBezTo>
                      <a:pt x="3805" y="5063"/>
                      <a:pt x="4083" y="5035"/>
                      <a:pt x="4277" y="4978"/>
                    </a:cubicBezTo>
                    <a:cubicBezTo>
                      <a:pt x="4663" y="4864"/>
                      <a:pt x="4879" y="3591"/>
                      <a:pt x="4993" y="2817"/>
                    </a:cubicBezTo>
                    <a:cubicBezTo>
                      <a:pt x="5098" y="2101"/>
                      <a:pt x="4063" y="0"/>
                      <a:pt x="33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-1157997" y="2834407"/>
                <a:ext cx="184356" cy="233847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887" extrusionOk="0">
                    <a:moveTo>
                      <a:pt x="1272" y="0"/>
                    </a:moveTo>
                    <a:cubicBezTo>
                      <a:pt x="840" y="0"/>
                      <a:pt x="525" y="324"/>
                      <a:pt x="387" y="507"/>
                    </a:cubicBezTo>
                    <a:cubicBezTo>
                      <a:pt x="217" y="723"/>
                      <a:pt x="1" y="1337"/>
                      <a:pt x="331" y="1724"/>
                    </a:cubicBezTo>
                    <a:cubicBezTo>
                      <a:pt x="649" y="2098"/>
                      <a:pt x="979" y="2887"/>
                      <a:pt x="1402" y="2887"/>
                    </a:cubicBezTo>
                    <a:cubicBezTo>
                      <a:pt x="1416" y="2887"/>
                      <a:pt x="1431" y="2886"/>
                      <a:pt x="1446" y="2884"/>
                    </a:cubicBezTo>
                    <a:cubicBezTo>
                      <a:pt x="1889" y="2828"/>
                      <a:pt x="1889" y="2384"/>
                      <a:pt x="1946" y="1940"/>
                    </a:cubicBezTo>
                    <a:cubicBezTo>
                      <a:pt x="1991" y="1496"/>
                      <a:pt x="2275" y="894"/>
                      <a:pt x="2162" y="780"/>
                    </a:cubicBezTo>
                    <a:cubicBezTo>
                      <a:pt x="2162" y="780"/>
                      <a:pt x="2219" y="280"/>
                      <a:pt x="1605" y="63"/>
                    </a:cubicBezTo>
                    <a:cubicBezTo>
                      <a:pt x="1487" y="19"/>
                      <a:pt x="1376" y="0"/>
                      <a:pt x="1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799;p9"/>
            <p:cNvGrpSpPr/>
            <p:nvPr/>
          </p:nvGrpSpPr>
          <p:grpSpPr>
            <a:xfrm>
              <a:off x="201351" y="2615846"/>
              <a:ext cx="226459" cy="214794"/>
              <a:chOff x="-1643426" y="2452494"/>
              <a:chExt cx="418284" cy="396738"/>
            </a:xfrm>
          </p:grpSpPr>
          <p:sp>
            <p:nvSpPr>
              <p:cNvPr id="800" name="Google Shape;800;p9"/>
              <p:cNvSpPr/>
              <p:nvPr/>
            </p:nvSpPr>
            <p:spPr>
              <a:xfrm>
                <a:off x="-1643426" y="2452494"/>
                <a:ext cx="418284" cy="396738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4898" extrusionOk="0">
                    <a:moveTo>
                      <a:pt x="2689" y="1"/>
                    </a:moveTo>
                    <a:cubicBezTo>
                      <a:pt x="2294" y="1"/>
                      <a:pt x="1975" y="47"/>
                      <a:pt x="1888" y="173"/>
                    </a:cubicBezTo>
                    <a:cubicBezTo>
                      <a:pt x="1888" y="173"/>
                      <a:pt x="1058" y="1447"/>
                      <a:pt x="671" y="2220"/>
                    </a:cubicBezTo>
                    <a:cubicBezTo>
                      <a:pt x="284" y="3004"/>
                      <a:pt x="0" y="3607"/>
                      <a:pt x="284" y="4051"/>
                    </a:cubicBezTo>
                    <a:cubicBezTo>
                      <a:pt x="557" y="4495"/>
                      <a:pt x="1001" y="4608"/>
                      <a:pt x="1388" y="4778"/>
                    </a:cubicBezTo>
                    <a:cubicBezTo>
                      <a:pt x="1581" y="4858"/>
                      <a:pt x="1817" y="4898"/>
                      <a:pt x="2040" y="4898"/>
                    </a:cubicBezTo>
                    <a:cubicBezTo>
                      <a:pt x="2264" y="4898"/>
                      <a:pt x="2474" y="4858"/>
                      <a:pt x="2616" y="4778"/>
                    </a:cubicBezTo>
                    <a:cubicBezTo>
                      <a:pt x="2889" y="4608"/>
                      <a:pt x="4277" y="3664"/>
                      <a:pt x="4550" y="3221"/>
                    </a:cubicBezTo>
                    <a:cubicBezTo>
                      <a:pt x="4834" y="2777"/>
                      <a:pt x="5164" y="2163"/>
                      <a:pt x="5107" y="1560"/>
                    </a:cubicBezTo>
                    <a:cubicBezTo>
                      <a:pt x="5050" y="946"/>
                      <a:pt x="5164" y="388"/>
                      <a:pt x="4550" y="229"/>
                    </a:cubicBezTo>
                    <a:cubicBezTo>
                      <a:pt x="4176" y="124"/>
                      <a:pt x="3331" y="1"/>
                      <a:pt x="26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-1571580" y="2577881"/>
                <a:ext cx="176013" cy="169695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095" extrusionOk="0">
                    <a:moveTo>
                      <a:pt x="1174" y="1"/>
                    </a:moveTo>
                    <a:cubicBezTo>
                      <a:pt x="1108" y="1"/>
                      <a:pt x="1049" y="21"/>
                      <a:pt x="1001" y="69"/>
                    </a:cubicBezTo>
                    <a:cubicBezTo>
                      <a:pt x="1001" y="69"/>
                      <a:pt x="444" y="842"/>
                      <a:pt x="444" y="1115"/>
                    </a:cubicBezTo>
                    <a:cubicBezTo>
                      <a:pt x="444" y="1400"/>
                      <a:pt x="1" y="1946"/>
                      <a:pt x="398" y="2059"/>
                    </a:cubicBezTo>
                    <a:cubicBezTo>
                      <a:pt x="479" y="2083"/>
                      <a:pt x="570" y="2095"/>
                      <a:pt x="664" y="2095"/>
                    </a:cubicBezTo>
                    <a:cubicBezTo>
                      <a:pt x="1021" y="2095"/>
                      <a:pt x="1436" y="1933"/>
                      <a:pt x="1616" y="1673"/>
                    </a:cubicBezTo>
                    <a:cubicBezTo>
                      <a:pt x="1831" y="1343"/>
                      <a:pt x="2172" y="899"/>
                      <a:pt x="1945" y="569"/>
                    </a:cubicBezTo>
                    <a:cubicBezTo>
                      <a:pt x="1774" y="299"/>
                      <a:pt x="1425" y="1"/>
                      <a:pt x="1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802;p9"/>
            <p:cNvGrpSpPr/>
            <p:nvPr/>
          </p:nvGrpSpPr>
          <p:grpSpPr>
            <a:xfrm>
              <a:off x="-2920" y="2733549"/>
              <a:ext cx="148663" cy="265445"/>
              <a:chOff x="-803301" y="2780542"/>
              <a:chExt cx="274590" cy="490293"/>
            </a:xfrm>
          </p:grpSpPr>
          <p:sp>
            <p:nvSpPr>
              <p:cNvPr id="803" name="Google Shape;803;p9"/>
              <p:cNvSpPr/>
              <p:nvPr/>
            </p:nvSpPr>
            <p:spPr>
              <a:xfrm>
                <a:off x="-803301" y="2780542"/>
                <a:ext cx="274590" cy="490293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6053" extrusionOk="0">
                    <a:moveTo>
                      <a:pt x="2275" y="1"/>
                    </a:moveTo>
                    <a:cubicBezTo>
                      <a:pt x="2275" y="1"/>
                      <a:pt x="330" y="558"/>
                      <a:pt x="274" y="1172"/>
                    </a:cubicBezTo>
                    <a:cubicBezTo>
                      <a:pt x="228" y="1775"/>
                      <a:pt x="1" y="2060"/>
                      <a:pt x="57" y="2992"/>
                    </a:cubicBezTo>
                    <a:cubicBezTo>
                      <a:pt x="115" y="3936"/>
                      <a:pt x="1331" y="5937"/>
                      <a:pt x="1831" y="6051"/>
                    </a:cubicBezTo>
                    <a:cubicBezTo>
                      <a:pt x="1838" y="6052"/>
                      <a:pt x="1844" y="6053"/>
                      <a:pt x="1850" y="6053"/>
                    </a:cubicBezTo>
                    <a:cubicBezTo>
                      <a:pt x="2358" y="6053"/>
                      <a:pt x="3390" y="2002"/>
                      <a:pt x="3390" y="2002"/>
                    </a:cubicBezTo>
                    <a:lnTo>
                      <a:pt x="22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-748950" y="2915082"/>
                <a:ext cx="116154" cy="20371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515" extrusionOk="0">
                    <a:moveTo>
                      <a:pt x="1274" y="0"/>
                    </a:moveTo>
                    <a:cubicBezTo>
                      <a:pt x="1274" y="0"/>
                      <a:pt x="387" y="228"/>
                      <a:pt x="273" y="672"/>
                    </a:cubicBezTo>
                    <a:cubicBezTo>
                      <a:pt x="160" y="1115"/>
                      <a:pt x="0" y="1672"/>
                      <a:pt x="217" y="2002"/>
                    </a:cubicBezTo>
                    <a:cubicBezTo>
                      <a:pt x="383" y="2243"/>
                      <a:pt x="664" y="2514"/>
                      <a:pt x="910" y="2514"/>
                    </a:cubicBezTo>
                    <a:cubicBezTo>
                      <a:pt x="1001" y="2514"/>
                      <a:pt x="1087" y="2477"/>
                      <a:pt x="1160" y="2388"/>
                    </a:cubicBezTo>
                    <a:cubicBezTo>
                      <a:pt x="1433" y="2059"/>
                      <a:pt x="1274" y="0"/>
                      <a:pt x="1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805;p9"/>
            <p:cNvGrpSpPr/>
            <p:nvPr/>
          </p:nvGrpSpPr>
          <p:grpSpPr>
            <a:xfrm>
              <a:off x="202796" y="2894928"/>
              <a:ext cx="223566" cy="299394"/>
              <a:chOff x="-1090687" y="2240600"/>
              <a:chExt cx="337203" cy="451575"/>
            </a:xfrm>
          </p:grpSpPr>
          <p:sp>
            <p:nvSpPr>
              <p:cNvPr id="806" name="Google Shape;806;p9"/>
              <p:cNvSpPr/>
              <p:nvPr/>
            </p:nvSpPr>
            <p:spPr>
              <a:xfrm>
                <a:off x="-1090687" y="2240600"/>
                <a:ext cx="337203" cy="451575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5575" extrusionOk="0">
                    <a:moveTo>
                      <a:pt x="2362" y="1"/>
                    </a:moveTo>
                    <a:cubicBezTo>
                      <a:pt x="2204" y="1"/>
                      <a:pt x="2060" y="56"/>
                      <a:pt x="1945" y="184"/>
                    </a:cubicBezTo>
                    <a:cubicBezTo>
                      <a:pt x="1945" y="184"/>
                      <a:pt x="0" y="1571"/>
                      <a:pt x="0" y="1902"/>
                    </a:cubicBezTo>
                    <a:cubicBezTo>
                      <a:pt x="0" y="2231"/>
                      <a:pt x="114" y="2948"/>
                      <a:pt x="114" y="3289"/>
                    </a:cubicBezTo>
                    <a:cubicBezTo>
                      <a:pt x="114" y="3619"/>
                      <a:pt x="443" y="4449"/>
                      <a:pt x="1001" y="4733"/>
                    </a:cubicBezTo>
                    <a:cubicBezTo>
                      <a:pt x="1519" y="4987"/>
                      <a:pt x="2607" y="5574"/>
                      <a:pt x="3113" y="5574"/>
                    </a:cubicBezTo>
                    <a:cubicBezTo>
                      <a:pt x="3152" y="5574"/>
                      <a:pt x="3187" y="5571"/>
                      <a:pt x="3219" y="5564"/>
                    </a:cubicBezTo>
                    <a:cubicBezTo>
                      <a:pt x="3663" y="5450"/>
                      <a:pt x="3878" y="4779"/>
                      <a:pt x="3935" y="3790"/>
                    </a:cubicBezTo>
                    <a:cubicBezTo>
                      <a:pt x="3992" y="2789"/>
                      <a:pt x="4163" y="1788"/>
                      <a:pt x="3822" y="1128"/>
                    </a:cubicBezTo>
                    <a:cubicBezTo>
                      <a:pt x="3568" y="611"/>
                      <a:pt x="2889" y="1"/>
                      <a:pt x="2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-964490" y="2319574"/>
                <a:ext cx="138186" cy="181116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236" extrusionOk="0">
                    <a:moveTo>
                      <a:pt x="1009" y="0"/>
                    </a:moveTo>
                    <a:cubicBezTo>
                      <a:pt x="953" y="0"/>
                      <a:pt x="893" y="12"/>
                      <a:pt x="831" y="40"/>
                    </a:cubicBezTo>
                    <a:cubicBezTo>
                      <a:pt x="444" y="199"/>
                      <a:pt x="103" y="540"/>
                      <a:pt x="46" y="869"/>
                    </a:cubicBezTo>
                    <a:cubicBezTo>
                      <a:pt x="0" y="1200"/>
                      <a:pt x="387" y="1973"/>
                      <a:pt x="1046" y="2200"/>
                    </a:cubicBezTo>
                    <a:cubicBezTo>
                      <a:pt x="1122" y="2225"/>
                      <a:pt x="1188" y="2236"/>
                      <a:pt x="1246" y="2236"/>
                    </a:cubicBezTo>
                    <a:cubicBezTo>
                      <a:pt x="1706" y="2236"/>
                      <a:pt x="1661" y="1543"/>
                      <a:pt x="1661" y="1200"/>
                    </a:cubicBezTo>
                    <a:cubicBezTo>
                      <a:pt x="1661" y="813"/>
                      <a:pt x="1490" y="313"/>
                      <a:pt x="1490" y="313"/>
                    </a:cubicBezTo>
                    <a:cubicBezTo>
                      <a:pt x="1490" y="313"/>
                      <a:pt x="1298" y="0"/>
                      <a:pt x="10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8" name="Google Shape;808;p9"/>
          <p:cNvGrpSpPr/>
          <p:nvPr/>
        </p:nvGrpSpPr>
        <p:grpSpPr>
          <a:xfrm>
            <a:off x="6327219" y="-121276"/>
            <a:ext cx="528367" cy="572759"/>
            <a:chOff x="1249275" y="3126825"/>
            <a:chExt cx="1511347" cy="1638325"/>
          </a:xfrm>
        </p:grpSpPr>
        <p:sp>
          <p:nvSpPr>
            <p:cNvPr id="809" name="Google Shape;809;p9"/>
            <p:cNvSpPr/>
            <p:nvPr/>
          </p:nvSpPr>
          <p:spPr>
            <a:xfrm>
              <a:off x="1448510" y="3182756"/>
              <a:ext cx="784244" cy="1365322"/>
            </a:xfrm>
            <a:custGeom>
              <a:avLst/>
              <a:gdLst/>
              <a:ahLst/>
              <a:cxnLst/>
              <a:rect l="l" t="t" r="r" b="b"/>
              <a:pathLst>
                <a:path w="2594" h="45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83" y="1468"/>
                    <a:pt x="968" y="2105"/>
                  </a:cubicBezTo>
                  <a:cubicBezTo>
                    <a:pt x="1241" y="2742"/>
                    <a:pt x="1206" y="3139"/>
                    <a:pt x="1673" y="3720"/>
                  </a:cubicBezTo>
                  <a:cubicBezTo>
                    <a:pt x="2139" y="4288"/>
                    <a:pt x="2594" y="4516"/>
                    <a:pt x="2594" y="4516"/>
                  </a:cubicBezTo>
                  <a:cubicBezTo>
                    <a:pt x="2594" y="4516"/>
                    <a:pt x="2503" y="3731"/>
                    <a:pt x="2014" y="2924"/>
                  </a:cubicBezTo>
                  <a:cubicBezTo>
                    <a:pt x="1514" y="2116"/>
                    <a:pt x="1411" y="1888"/>
                    <a:pt x="1082" y="1411"/>
                  </a:cubicBezTo>
                  <a:cubicBezTo>
                    <a:pt x="741" y="94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1249275" y="3271943"/>
              <a:ext cx="203166" cy="554473"/>
            </a:xfrm>
            <a:custGeom>
              <a:avLst/>
              <a:gdLst/>
              <a:ahLst/>
              <a:cxnLst/>
              <a:rect l="l" t="t" r="r" b="b"/>
              <a:pathLst>
                <a:path w="672" h="1834" extrusionOk="0">
                  <a:moveTo>
                    <a:pt x="407" y="1"/>
                  </a:moveTo>
                  <a:cubicBezTo>
                    <a:pt x="404" y="1"/>
                    <a:pt x="401" y="1"/>
                    <a:pt x="399" y="1"/>
                  </a:cubicBezTo>
                  <a:cubicBezTo>
                    <a:pt x="285" y="13"/>
                    <a:pt x="91" y="115"/>
                    <a:pt x="46" y="354"/>
                  </a:cubicBezTo>
                  <a:cubicBezTo>
                    <a:pt x="0" y="604"/>
                    <a:pt x="0" y="1491"/>
                    <a:pt x="80" y="1651"/>
                  </a:cubicBezTo>
                  <a:cubicBezTo>
                    <a:pt x="132" y="1761"/>
                    <a:pt x="169" y="1833"/>
                    <a:pt x="220" y="1833"/>
                  </a:cubicBezTo>
                  <a:cubicBezTo>
                    <a:pt x="247" y="1833"/>
                    <a:pt x="279" y="1812"/>
                    <a:pt x="319" y="1764"/>
                  </a:cubicBezTo>
                  <a:cubicBezTo>
                    <a:pt x="319" y="1764"/>
                    <a:pt x="569" y="1298"/>
                    <a:pt x="626" y="1059"/>
                  </a:cubicBezTo>
                  <a:cubicBezTo>
                    <a:pt x="672" y="820"/>
                    <a:pt x="660" y="524"/>
                    <a:pt x="603" y="365"/>
                  </a:cubicBezTo>
                  <a:cubicBezTo>
                    <a:pt x="547" y="221"/>
                    <a:pt x="514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1407393" y="3763531"/>
              <a:ext cx="244585" cy="526659"/>
            </a:xfrm>
            <a:custGeom>
              <a:avLst/>
              <a:gdLst/>
              <a:ahLst/>
              <a:cxnLst/>
              <a:rect l="l" t="t" r="r" b="b"/>
              <a:pathLst>
                <a:path w="809" h="1742" extrusionOk="0">
                  <a:moveTo>
                    <a:pt x="616" y="1"/>
                  </a:moveTo>
                  <a:cubicBezTo>
                    <a:pt x="612" y="1"/>
                    <a:pt x="608" y="1"/>
                    <a:pt x="604" y="2"/>
                  </a:cubicBezTo>
                  <a:cubicBezTo>
                    <a:pt x="444" y="25"/>
                    <a:pt x="103" y="457"/>
                    <a:pt x="58" y="695"/>
                  </a:cubicBezTo>
                  <a:cubicBezTo>
                    <a:pt x="0" y="945"/>
                    <a:pt x="126" y="1741"/>
                    <a:pt x="126" y="1741"/>
                  </a:cubicBezTo>
                  <a:cubicBezTo>
                    <a:pt x="126" y="1741"/>
                    <a:pt x="136" y="1742"/>
                    <a:pt x="152" y="1742"/>
                  </a:cubicBezTo>
                  <a:cubicBezTo>
                    <a:pt x="215" y="1742"/>
                    <a:pt x="369" y="1734"/>
                    <a:pt x="387" y="1662"/>
                  </a:cubicBezTo>
                  <a:cubicBezTo>
                    <a:pt x="387" y="1662"/>
                    <a:pt x="774" y="1127"/>
                    <a:pt x="797" y="752"/>
                  </a:cubicBezTo>
                  <a:cubicBezTo>
                    <a:pt x="808" y="387"/>
                    <a:pt x="765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1703072" y="4195863"/>
              <a:ext cx="268469" cy="569287"/>
            </a:xfrm>
            <a:custGeom>
              <a:avLst/>
              <a:gdLst/>
              <a:ahLst/>
              <a:cxnLst/>
              <a:rect l="l" t="t" r="r" b="b"/>
              <a:pathLst>
                <a:path w="888" h="1883" extrusionOk="0">
                  <a:moveTo>
                    <a:pt x="167" y="0"/>
                  </a:moveTo>
                  <a:cubicBezTo>
                    <a:pt x="161" y="0"/>
                    <a:pt x="155" y="2"/>
                    <a:pt x="149" y="5"/>
                  </a:cubicBezTo>
                  <a:cubicBezTo>
                    <a:pt x="23" y="84"/>
                    <a:pt x="0" y="835"/>
                    <a:pt x="69" y="1062"/>
                  </a:cubicBezTo>
                  <a:cubicBezTo>
                    <a:pt x="122" y="1283"/>
                    <a:pt x="534" y="1883"/>
                    <a:pt x="694" y="1883"/>
                  </a:cubicBezTo>
                  <a:cubicBezTo>
                    <a:pt x="707" y="1883"/>
                    <a:pt x="719" y="1879"/>
                    <a:pt x="728" y="1870"/>
                  </a:cubicBezTo>
                  <a:cubicBezTo>
                    <a:pt x="728" y="1870"/>
                    <a:pt x="888" y="1324"/>
                    <a:pt x="751" y="1006"/>
                  </a:cubicBezTo>
                  <a:cubicBezTo>
                    <a:pt x="621" y="701"/>
                    <a:pt x="31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1521674" y="3126825"/>
              <a:ext cx="552962" cy="300818"/>
            </a:xfrm>
            <a:custGeom>
              <a:avLst/>
              <a:gdLst/>
              <a:ahLst/>
              <a:cxnLst/>
              <a:rect l="l" t="t" r="r" b="b"/>
              <a:pathLst>
                <a:path w="1829" h="995" extrusionOk="0">
                  <a:moveTo>
                    <a:pt x="560" y="0"/>
                  </a:moveTo>
                  <a:cubicBezTo>
                    <a:pt x="278" y="0"/>
                    <a:pt x="0" y="98"/>
                    <a:pt x="135" y="243"/>
                  </a:cubicBezTo>
                  <a:cubicBezTo>
                    <a:pt x="135" y="243"/>
                    <a:pt x="521" y="617"/>
                    <a:pt x="726" y="708"/>
                  </a:cubicBezTo>
                  <a:cubicBezTo>
                    <a:pt x="931" y="795"/>
                    <a:pt x="1384" y="995"/>
                    <a:pt x="1604" y="995"/>
                  </a:cubicBezTo>
                  <a:cubicBezTo>
                    <a:pt x="1615" y="995"/>
                    <a:pt x="1626" y="994"/>
                    <a:pt x="1636" y="993"/>
                  </a:cubicBezTo>
                  <a:cubicBezTo>
                    <a:pt x="1829" y="970"/>
                    <a:pt x="1738" y="766"/>
                    <a:pt x="1579" y="607"/>
                  </a:cubicBezTo>
                  <a:cubicBezTo>
                    <a:pt x="1431" y="447"/>
                    <a:pt x="942" y="26"/>
                    <a:pt x="646" y="3"/>
                  </a:cubicBezTo>
                  <a:cubicBezTo>
                    <a:pt x="617" y="1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1905935" y="3543435"/>
              <a:ext cx="576241" cy="395145"/>
            </a:xfrm>
            <a:custGeom>
              <a:avLst/>
              <a:gdLst/>
              <a:ahLst/>
              <a:cxnLst/>
              <a:rect l="l" t="t" r="r" b="b"/>
              <a:pathLst>
                <a:path w="1906" h="1307" extrusionOk="0">
                  <a:moveTo>
                    <a:pt x="229" y="0"/>
                  </a:moveTo>
                  <a:cubicBezTo>
                    <a:pt x="199" y="0"/>
                    <a:pt x="172" y="4"/>
                    <a:pt x="148" y="13"/>
                  </a:cubicBezTo>
                  <a:cubicBezTo>
                    <a:pt x="1" y="70"/>
                    <a:pt x="24" y="400"/>
                    <a:pt x="126" y="490"/>
                  </a:cubicBezTo>
                  <a:cubicBezTo>
                    <a:pt x="126" y="490"/>
                    <a:pt x="262" y="627"/>
                    <a:pt x="626" y="889"/>
                  </a:cubicBezTo>
                  <a:cubicBezTo>
                    <a:pt x="989" y="1131"/>
                    <a:pt x="1139" y="1287"/>
                    <a:pt x="1353" y="1287"/>
                  </a:cubicBezTo>
                  <a:cubicBezTo>
                    <a:pt x="1361" y="1287"/>
                    <a:pt x="1369" y="1287"/>
                    <a:pt x="1377" y="1287"/>
                  </a:cubicBezTo>
                  <a:cubicBezTo>
                    <a:pt x="1485" y="1287"/>
                    <a:pt x="1619" y="1307"/>
                    <a:pt x="1725" y="1307"/>
                  </a:cubicBezTo>
                  <a:cubicBezTo>
                    <a:pt x="1830" y="1307"/>
                    <a:pt x="1906" y="1287"/>
                    <a:pt x="1900" y="1207"/>
                  </a:cubicBezTo>
                  <a:cubicBezTo>
                    <a:pt x="1877" y="1048"/>
                    <a:pt x="1513" y="662"/>
                    <a:pt x="1070" y="377"/>
                  </a:cubicBezTo>
                  <a:cubicBezTo>
                    <a:pt x="683" y="135"/>
                    <a:pt x="402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2170776" y="4033210"/>
              <a:ext cx="589846" cy="533612"/>
            </a:xfrm>
            <a:custGeom>
              <a:avLst/>
              <a:gdLst/>
              <a:ahLst/>
              <a:cxnLst/>
              <a:rect l="l" t="t" r="r" b="b"/>
              <a:pathLst>
                <a:path w="1951" h="1765" extrusionOk="0">
                  <a:moveTo>
                    <a:pt x="164" y="1"/>
                  </a:moveTo>
                  <a:cubicBezTo>
                    <a:pt x="138" y="1"/>
                    <a:pt x="118" y="10"/>
                    <a:pt x="103" y="31"/>
                  </a:cubicBezTo>
                  <a:cubicBezTo>
                    <a:pt x="35" y="122"/>
                    <a:pt x="0" y="338"/>
                    <a:pt x="137" y="485"/>
                  </a:cubicBezTo>
                  <a:cubicBezTo>
                    <a:pt x="137" y="485"/>
                    <a:pt x="308" y="895"/>
                    <a:pt x="672" y="1145"/>
                  </a:cubicBezTo>
                  <a:cubicBezTo>
                    <a:pt x="1036" y="1395"/>
                    <a:pt x="1411" y="1657"/>
                    <a:pt x="1627" y="1726"/>
                  </a:cubicBezTo>
                  <a:cubicBezTo>
                    <a:pt x="1709" y="1750"/>
                    <a:pt x="1778" y="1765"/>
                    <a:pt x="1829" y="1765"/>
                  </a:cubicBezTo>
                  <a:cubicBezTo>
                    <a:pt x="1918" y="1765"/>
                    <a:pt x="1951" y="1720"/>
                    <a:pt x="1900" y="1612"/>
                  </a:cubicBezTo>
                  <a:cubicBezTo>
                    <a:pt x="1820" y="1441"/>
                    <a:pt x="1172" y="520"/>
                    <a:pt x="751" y="293"/>
                  </a:cubicBezTo>
                  <a:cubicBezTo>
                    <a:pt x="424" y="116"/>
                    <a:pt x="25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9"/>
          <p:cNvGrpSpPr/>
          <p:nvPr/>
        </p:nvGrpSpPr>
        <p:grpSpPr>
          <a:xfrm>
            <a:off x="6984561" y="12987"/>
            <a:ext cx="280657" cy="304237"/>
            <a:chOff x="1249275" y="3126825"/>
            <a:chExt cx="1511347" cy="1638325"/>
          </a:xfrm>
        </p:grpSpPr>
        <p:sp>
          <p:nvSpPr>
            <p:cNvPr id="817" name="Google Shape;817;p9"/>
            <p:cNvSpPr/>
            <p:nvPr/>
          </p:nvSpPr>
          <p:spPr>
            <a:xfrm>
              <a:off x="1448510" y="3182756"/>
              <a:ext cx="784244" cy="1365322"/>
            </a:xfrm>
            <a:custGeom>
              <a:avLst/>
              <a:gdLst/>
              <a:ahLst/>
              <a:cxnLst/>
              <a:rect l="l" t="t" r="r" b="b"/>
              <a:pathLst>
                <a:path w="2594" h="45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83" y="1468"/>
                    <a:pt x="968" y="2105"/>
                  </a:cubicBezTo>
                  <a:cubicBezTo>
                    <a:pt x="1241" y="2742"/>
                    <a:pt x="1206" y="3139"/>
                    <a:pt x="1673" y="3720"/>
                  </a:cubicBezTo>
                  <a:cubicBezTo>
                    <a:pt x="2139" y="4288"/>
                    <a:pt x="2594" y="4516"/>
                    <a:pt x="2594" y="4516"/>
                  </a:cubicBezTo>
                  <a:cubicBezTo>
                    <a:pt x="2594" y="4516"/>
                    <a:pt x="2503" y="3731"/>
                    <a:pt x="2014" y="2924"/>
                  </a:cubicBezTo>
                  <a:cubicBezTo>
                    <a:pt x="1514" y="2116"/>
                    <a:pt x="1411" y="1888"/>
                    <a:pt x="1082" y="1411"/>
                  </a:cubicBezTo>
                  <a:cubicBezTo>
                    <a:pt x="741" y="94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1249275" y="3271943"/>
              <a:ext cx="203166" cy="554473"/>
            </a:xfrm>
            <a:custGeom>
              <a:avLst/>
              <a:gdLst/>
              <a:ahLst/>
              <a:cxnLst/>
              <a:rect l="l" t="t" r="r" b="b"/>
              <a:pathLst>
                <a:path w="672" h="1834" extrusionOk="0">
                  <a:moveTo>
                    <a:pt x="407" y="1"/>
                  </a:moveTo>
                  <a:cubicBezTo>
                    <a:pt x="404" y="1"/>
                    <a:pt x="401" y="1"/>
                    <a:pt x="399" y="1"/>
                  </a:cubicBezTo>
                  <a:cubicBezTo>
                    <a:pt x="285" y="13"/>
                    <a:pt x="91" y="115"/>
                    <a:pt x="46" y="354"/>
                  </a:cubicBezTo>
                  <a:cubicBezTo>
                    <a:pt x="0" y="604"/>
                    <a:pt x="0" y="1491"/>
                    <a:pt x="80" y="1651"/>
                  </a:cubicBezTo>
                  <a:cubicBezTo>
                    <a:pt x="132" y="1761"/>
                    <a:pt x="169" y="1833"/>
                    <a:pt x="220" y="1833"/>
                  </a:cubicBezTo>
                  <a:cubicBezTo>
                    <a:pt x="247" y="1833"/>
                    <a:pt x="279" y="1812"/>
                    <a:pt x="319" y="1764"/>
                  </a:cubicBezTo>
                  <a:cubicBezTo>
                    <a:pt x="319" y="1764"/>
                    <a:pt x="569" y="1298"/>
                    <a:pt x="626" y="1059"/>
                  </a:cubicBezTo>
                  <a:cubicBezTo>
                    <a:pt x="672" y="820"/>
                    <a:pt x="660" y="524"/>
                    <a:pt x="603" y="365"/>
                  </a:cubicBezTo>
                  <a:cubicBezTo>
                    <a:pt x="547" y="221"/>
                    <a:pt x="514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1407393" y="3763531"/>
              <a:ext cx="244585" cy="526659"/>
            </a:xfrm>
            <a:custGeom>
              <a:avLst/>
              <a:gdLst/>
              <a:ahLst/>
              <a:cxnLst/>
              <a:rect l="l" t="t" r="r" b="b"/>
              <a:pathLst>
                <a:path w="809" h="1742" extrusionOk="0">
                  <a:moveTo>
                    <a:pt x="616" y="1"/>
                  </a:moveTo>
                  <a:cubicBezTo>
                    <a:pt x="612" y="1"/>
                    <a:pt x="608" y="1"/>
                    <a:pt x="604" y="2"/>
                  </a:cubicBezTo>
                  <a:cubicBezTo>
                    <a:pt x="444" y="25"/>
                    <a:pt x="103" y="457"/>
                    <a:pt x="58" y="695"/>
                  </a:cubicBezTo>
                  <a:cubicBezTo>
                    <a:pt x="0" y="945"/>
                    <a:pt x="126" y="1741"/>
                    <a:pt x="126" y="1741"/>
                  </a:cubicBezTo>
                  <a:cubicBezTo>
                    <a:pt x="126" y="1741"/>
                    <a:pt x="136" y="1742"/>
                    <a:pt x="152" y="1742"/>
                  </a:cubicBezTo>
                  <a:cubicBezTo>
                    <a:pt x="215" y="1742"/>
                    <a:pt x="369" y="1734"/>
                    <a:pt x="387" y="1662"/>
                  </a:cubicBezTo>
                  <a:cubicBezTo>
                    <a:pt x="387" y="1662"/>
                    <a:pt x="774" y="1127"/>
                    <a:pt x="797" y="752"/>
                  </a:cubicBezTo>
                  <a:cubicBezTo>
                    <a:pt x="808" y="387"/>
                    <a:pt x="765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1703072" y="4195863"/>
              <a:ext cx="268469" cy="569287"/>
            </a:xfrm>
            <a:custGeom>
              <a:avLst/>
              <a:gdLst/>
              <a:ahLst/>
              <a:cxnLst/>
              <a:rect l="l" t="t" r="r" b="b"/>
              <a:pathLst>
                <a:path w="888" h="1883" extrusionOk="0">
                  <a:moveTo>
                    <a:pt x="167" y="0"/>
                  </a:moveTo>
                  <a:cubicBezTo>
                    <a:pt x="161" y="0"/>
                    <a:pt x="155" y="2"/>
                    <a:pt x="149" y="5"/>
                  </a:cubicBezTo>
                  <a:cubicBezTo>
                    <a:pt x="23" y="84"/>
                    <a:pt x="0" y="835"/>
                    <a:pt x="69" y="1062"/>
                  </a:cubicBezTo>
                  <a:cubicBezTo>
                    <a:pt x="122" y="1283"/>
                    <a:pt x="534" y="1883"/>
                    <a:pt x="694" y="1883"/>
                  </a:cubicBezTo>
                  <a:cubicBezTo>
                    <a:pt x="707" y="1883"/>
                    <a:pt x="719" y="1879"/>
                    <a:pt x="728" y="1870"/>
                  </a:cubicBezTo>
                  <a:cubicBezTo>
                    <a:pt x="728" y="1870"/>
                    <a:pt x="888" y="1324"/>
                    <a:pt x="751" y="1006"/>
                  </a:cubicBezTo>
                  <a:cubicBezTo>
                    <a:pt x="621" y="701"/>
                    <a:pt x="31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1521674" y="3126825"/>
              <a:ext cx="552962" cy="300818"/>
            </a:xfrm>
            <a:custGeom>
              <a:avLst/>
              <a:gdLst/>
              <a:ahLst/>
              <a:cxnLst/>
              <a:rect l="l" t="t" r="r" b="b"/>
              <a:pathLst>
                <a:path w="1829" h="995" extrusionOk="0">
                  <a:moveTo>
                    <a:pt x="560" y="0"/>
                  </a:moveTo>
                  <a:cubicBezTo>
                    <a:pt x="278" y="0"/>
                    <a:pt x="0" y="98"/>
                    <a:pt x="135" y="243"/>
                  </a:cubicBezTo>
                  <a:cubicBezTo>
                    <a:pt x="135" y="243"/>
                    <a:pt x="521" y="617"/>
                    <a:pt x="726" y="708"/>
                  </a:cubicBezTo>
                  <a:cubicBezTo>
                    <a:pt x="931" y="795"/>
                    <a:pt x="1384" y="995"/>
                    <a:pt x="1604" y="995"/>
                  </a:cubicBezTo>
                  <a:cubicBezTo>
                    <a:pt x="1615" y="995"/>
                    <a:pt x="1626" y="994"/>
                    <a:pt x="1636" y="993"/>
                  </a:cubicBezTo>
                  <a:cubicBezTo>
                    <a:pt x="1829" y="970"/>
                    <a:pt x="1738" y="766"/>
                    <a:pt x="1579" y="607"/>
                  </a:cubicBezTo>
                  <a:cubicBezTo>
                    <a:pt x="1431" y="447"/>
                    <a:pt x="942" y="26"/>
                    <a:pt x="646" y="3"/>
                  </a:cubicBezTo>
                  <a:cubicBezTo>
                    <a:pt x="617" y="1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1905935" y="3543435"/>
              <a:ext cx="576241" cy="395145"/>
            </a:xfrm>
            <a:custGeom>
              <a:avLst/>
              <a:gdLst/>
              <a:ahLst/>
              <a:cxnLst/>
              <a:rect l="l" t="t" r="r" b="b"/>
              <a:pathLst>
                <a:path w="1906" h="1307" extrusionOk="0">
                  <a:moveTo>
                    <a:pt x="229" y="0"/>
                  </a:moveTo>
                  <a:cubicBezTo>
                    <a:pt x="199" y="0"/>
                    <a:pt x="172" y="4"/>
                    <a:pt x="148" y="13"/>
                  </a:cubicBezTo>
                  <a:cubicBezTo>
                    <a:pt x="1" y="70"/>
                    <a:pt x="24" y="400"/>
                    <a:pt x="126" y="490"/>
                  </a:cubicBezTo>
                  <a:cubicBezTo>
                    <a:pt x="126" y="490"/>
                    <a:pt x="262" y="627"/>
                    <a:pt x="626" y="889"/>
                  </a:cubicBezTo>
                  <a:cubicBezTo>
                    <a:pt x="989" y="1131"/>
                    <a:pt x="1139" y="1287"/>
                    <a:pt x="1353" y="1287"/>
                  </a:cubicBezTo>
                  <a:cubicBezTo>
                    <a:pt x="1361" y="1287"/>
                    <a:pt x="1369" y="1287"/>
                    <a:pt x="1377" y="1287"/>
                  </a:cubicBezTo>
                  <a:cubicBezTo>
                    <a:pt x="1485" y="1287"/>
                    <a:pt x="1619" y="1307"/>
                    <a:pt x="1725" y="1307"/>
                  </a:cubicBezTo>
                  <a:cubicBezTo>
                    <a:pt x="1830" y="1307"/>
                    <a:pt x="1906" y="1287"/>
                    <a:pt x="1900" y="1207"/>
                  </a:cubicBezTo>
                  <a:cubicBezTo>
                    <a:pt x="1877" y="1048"/>
                    <a:pt x="1513" y="662"/>
                    <a:pt x="1070" y="377"/>
                  </a:cubicBezTo>
                  <a:cubicBezTo>
                    <a:pt x="683" y="135"/>
                    <a:pt x="402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2170776" y="4033210"/>
              <a:ext cx="589846" cy="533612"/>
            </a:xfrm>
            <a:custGeom>
              <a:avLst/>
              <a:gdLst/>
              <a:ahLst/>
              <a:cxnLst/>
              <a:rect l="l" t="t" r="r" b="b"/>
              <a:pathLst>
                <a:path w="1951" h="1765" extrusionOk="0">
                  <a:moveTo>
                    <a:pt x="164" y="1"/>
                  </a:moveTo>
                  <a:cubicBezTo>
                    <a:pt x="138" y="1"/>
                    <a:pt x="118" y="10"/>
                    <a:pt x="103" y="31"/>
                  </a:cubicBezTo>
                  <a:cubicBezTo>
                    <a:pt x="35" y="122"/>
                    <a:pt x="0" y="338"/>
                    <a:pt x="137" y="485"/>
                  </a:cubicBezTo>
                  <a:cubicBezTo>
                    <a:pt x="137" y="485"/>
                    <a:pt x="308" y="895"/>
                    <a:pt x="672" y="1145"/>
                  </a:cubicBezTo>
                  <a:cubicBezTo>
                    <a:pt x="1036" y="1395"/>
                    <a:pt x="1411" y="1657"/>
                    <a:pt x="1627" y="1726"/>
                  </a:cubicBezTo>
                  <a:cubicBezTo>
                    <a:pt x="1709" y="1750"/>
                    <a:pt x="1778" y="1765"/>
                    <a:pt x="1829" y="1765"/>
                  </a:cubicBezTo>
                  <a:cubicBezTo>
                    <a:pt x="1918" y="1765"/>
                    <a:pt x="1951" y="1720"/>
                    <a:pt x="1900" y="1612"/>
                  </a:cubicBezTo>
                  <a:cubicBezTo>
                    <a:pt x="1820" y="1441"/>
                    <a:pt x="1172" y="520"/>
                    <a:pt x="751" y="293"/>
                  </a:cubicBezTo>
                  <a:cubicBezTo>
                    <a:pt x="424" y="116"/>
                    <a:pt x="25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9"/>
          <p:cNvSpPr/>
          <p:nvPr/>
        </p:nvSpPr>
        <p:spPr>
          <a:xfrm rot="1146114">
            <a:off x="8610636" y="2882881"/>
            <a:ext cx="1020722" cy="219544"/>
          </a:xfrm>
          <a:custGeom>
            <a:avLst/>
            <a:gdLst/>
            <a:ahLst/>
            <a:cxnLst/>
            <a:rect l="l" t="t" r="r" b="b"/>
            <a:pathLst>
              <a:path w="7848" h="1688" extrusionOk="0">
                <a:moveTo>
                  <a:pt x="3829" y="1"/>
                </a:moveTo>
                <a:cubicBezTo>
                  <a:pt x="3441" y="1"/>
                  <a:pt x="3088" y="48"/>
                  <a:pt x="2810" y="166"/>
                </a:cubicBezTo>
                <a:cubicBezTo>
                  <a:pt x="1377" y="769"/>
                  <a:pt x="0" y="1349"/>
                  <a:pt x="945" y="1406"/>
                </a:cubicBezTo>
                <a:cubicBezTo>
                  <a:pt x="1679" y="1450"/>
                  <a:pt x="4567" y="1688"/>
                  <a:pt x="6171" y="1688"/>
                </a:cubicBezTo>
                <a:cubicBezTo>
                  <a:pt x="6655" y="1688"/>
                  <a:pt x="7022" y="1666"/>
                  <a:pt x="7177" y="1611"/>
                </a:cubicBezTo>
                <a:cubicBezTo>
                  <a:pt x="7848" y="1372"/>
                  <a:pt x="7620" y="803"/>
                  <a:pt x="7620" y="803"/>
                </a:cubicBezTo>
                <a:cubicBezTo>
                  <a:pt x="7620" y="803"/>
                  <a:pt x="5427" y="1"/>
                  <a:pt x="3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9"/>
          <p:cNvSpPr/>
          <p:nvPr/>
        </p:nvSpPr>
        <p:spPr>
          <a:xfrm rot="-704839">
            <a:off x="9007006" y="2086720"/>
            <a:ext cx="227998" cy="611940"/>
          </a:xfrm>
          <a:custGeom>
            <a:avLst/>
            <a:gdLst/>
            <a:ahLst/>
            <a:cxnLst/>
            <a:rect l="l" t="t" r="r" b="b"/>
            <a:pathLst>
              <a:path w="1753" h="4705" extrusionOk="0">
                <a:moveTo>
                  <a:pt x="382" y="0"/>
                </a:moveTo>
                <a:cubicBezTo>
                  <a:pt x="130" y="0"/>
                  <a:pt x="0" y="806"/>
                  <a:pt x="56" y="1798"/>
                </a:cubicBezTo>
                <a:cubicBezTo>
                  <a:pt x="113" y="2810"/>
                  <a:pt x="1398" y="4619"/>
                  <a:pt x="1398" y="4619"/>
                </a:cubicBezTo>
                <a:cubicBezTo>
                  <a:pt x="1438" y="4678"/>
                  <a:pt x="1473" y="4704"/>
                  <a:pt x="1504" y="4704"/>
                </a:cubicBezTo>
                <a:cubicBezTo>
                  <a:pt x="1727" y="4704"/>
                  <a:pt x="1752" y="3341"/>
                  <a:pt x="1603" y="2503"/>
                </a:cubicBezTo>
                <a:cubicBezTo>
                  <a:pt x="1421" y="1559"/>
                  <a:pt x="648" y="47"/>
                  <a:pt x="398" y="1"/>
                </a:cubicBezTo>
                <a:cubicBezTo>
                  <a:pt x="392" y="1"/>
                  <a:pt x="387" y="0"/>
                  <a:pt x="3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9"/>
          <p:cNvGrpSpPr/>
          <p:nvPr/>
        </p:nvGrpSpPr>
        <p:grpSpPr>
          <a:xfrm rot="10800000">
            <a:off x="2647790" y="-24430"/>
            <a:ext cx="534307" cy="338795"/>
            <a:chOff x="3655213" y="4107473"/>
            <a:chExt cx="1811210" cy="1148458"/>
          </a:xfrm>
        </p:grpSpPr>
        <p:sp>
          <p:nvSpPr>
            <p:cNvPr id="827" name="Google Shape;827;p9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9"/>
          <p:cNvGrpSpPr/>
          <p:nvPr/>
        </p:nvGrpSpPr>
        <p:grpSpPr>
          <a:xfrm rot="3600079">
            <a:off x="-624620" y="1051881"/>
            <a:ext cx="1201638" cy="1066644"/>
            <a:chOff x="3152080" y="-2974023"/>
            <a:chExt cx="2103625" cy="1867300"/>
          </a:xfrm>
        </p:grpSpPr>
        <p:sp>
          <p:nvSpPr>
            <p:cNvPr id="832" name="Google Shape;832;p9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9"/>
          <p:cNvGrpSpPr/>
          <p:nvPr/>
        </p:nvGrpSpPr>
        <p:grpSpPr>
          <a:xfrm rot="-5400000">
            <a:off x="-805053" y="2161486"/>
            <a:ext cx="3036310" cy="3457680"/>
            <a:chOff x="5076050" y="2494226"/>
            <a:chExt cx="2203418" cy="2509019"/>
          </a:xfrm>
        </p:grpSpPr>
        <p:sp>
          <p:nvSpPr>
            <p:cNvPr id="848" name="Google Shape;848;p9"/>
            <p:cNvSpPr/>
            <p:nvPr/>
          </p:nvSpPr>
          <p:spPr>
            <a:xfrm>
              <a:off x="5076050" y="2494226"/>
              <a:ext cx="2203418" cy="2509019"/>
            </a:xfrm>
            <a:custGeom>
              <a:avLst/>
              <a:gdLst/>
              <a:ahLst/>
              <a:cxnLst/>
              <a:rect l="l" t="t" r="r" b="b"/>
              <a:pathLst>
                <a:path w="15992" h="18210" extrusionOk="0">
                  <a:moveTo>
                    <a:pt x="13273" y="0"/>
                  </a:moveTo>
                  <a:lnTo>
                    <a:pt x="10930" y="455"/>
                  </a:lnTo>
                  <a:cubicBezTo>
                    <a:pt x="10930" y="455"/>
                    <a:pt x="10088" y="705"/>
                    <a:pt x="9463" y="922"/>
                  </a:cubicBezTo>
                  <a:cubicBezTo>
                    <a:pt x="8837" y="1127"/>
                    <a:pt x="8371" y="1172"/>
                    <a:pt x="7462" y="1297"/>
                  </a:cubicBezTo>
                  <a:cubicBezTo>
                    <a:pt x="6540" y="1422"/>
                    <a:pt x="6324" y="1251"/>
                    <a:pt x="5152" y="1502"/>
                  </a:cubicBezTo>
                  <a:cubicBezTo>
                    <a:pt x="5141" y="1513"/>
                    <a:pt x="5130" y="1513"/>
                    <a:pt x="5119" y="1513"/>
                  </a:cubicBezTo>
                  <a:cubicBezTo>
                    <a:pt x="4925" y="1559"/>
                    <a:pt x="4755" y="1593"/>
                    <a:pt x="4606" y="1627"/>
                  </a:cubicBezTo>
                  <a:cubicBezTo>
                    <a:pt x="4505" y="1650"/>
                    <a:pt x="4414" y="1673"/>
                    <a:pt x="4323" y="1695"/>
                  </a:cubicBezTo>
                  <a:cubicBezTo>
                    <a:pt x="4242" y="1718"/>
                    <a:pt x="4163" y="1729"/>
                    <a:pt x="4095" y="1752"/>
                  </a:cubicBezTo>
                  <a:cubicBezTo>
                    <a:pt x="3936" y="1786"/>
                    <a:pt x="3799" y="1820"/>
                    <a:pt x="3674" y="1843"/>
                  </a:cubicBezTo>
                  <a:lnTo>
                    <a:pt x="3367" y="1877"/>
                  </a:lnTo>
                  <a:cubicBezTo>
                    <a:pt x="3299" y="1883"/>
                    <a:pt x="3231" y="1886"/>
                    <a:pt x="3160" y="1886"/>
                  </a:cubicBezTo>
                  <a:cubicBezTo>
                    <a:pt x="3089" y="1886"/>
                    <a:pt x="3015" y="1883"/>
                    <a:pt x="2935" y="1877"/>
                  </a:cubicBezTo>
                  <a:cubicBezTo>
                    <a:pt x="2264" y="1843"/>
                    <a:pt x="171" y="1797"/>
                    <a:pt x="171" y="1797"/>
                  </a:cubicBezTo>
                  <a:lnTo>
                    <a:pt x="137" y="5232"/>
                  </a:lnTo>
                  <a:lnTo>
                    <a:pt x="125" y="5664"/>
                  </a:lnTo>
                  <a:lnTo>
                    <a:pt x="103" y="8292"/>
                  </a:lnTo>
                  <a:lnTo>
                    <a:pt x="92" y="8826"/>
                  </a:lnTo>
                  <a:lnTo>
                    <a:pt x="80" y="9293"/>
                  </a:lnTo>
                  <a:lnTo>
                    <a:pt x="80" y="9850"/>
                  </a:lnTo>
                  <a:lnTo>
                    <a:pt x="69" y="10339"/>
                  </a:lnTo>
                  <a:lnTo>
                    <a:pt x="69" y="10885"/>
                  </a:lnTo>
                  <a:lnTo>
                    <a:pt x="46" y="12556"/>
                  </a:lnTo>
                  <a:lnTo>
                    <a:pt x="34" y="14047"/>
                  </a:lnTo>
                  <a:lnTo>
                    <a:pt x="34" y="14547"/>
                  </a:lnTo>
                  <a:lnTo>
                    <a:pt x="34" y="14934"/>
                  </a:lnTo>
                  <a:lnTo>
                    <a:pt x="24" y="15058"/>
                  </a:lnTo>
                  <a:lnTo>
                    <a:pt x="24" y="15491"/>
                  </a:lnTo>
                  <a:lnTo>
                    <a:pt x="24" y="16208"/>
                  </a:lnTo>
                  <a:lnTo>
                    <a:pt x="1" y="17914"/>
                  </a:lnTo>
                  <a:lnTo>
                    <a:pt x="1047" y="18209"/>
                  </a:lnTo>
                  <a:cubicBezTo>
                    <a:pt x="1047" y="18209"/>
                    <a:pt x="1434" y="17868"/>
                    <a:pt x="1684" y="17197"/>
                  </a:cubicBezTo>
                  <a:cubicBezTo>
                    <a:pt x="1934" y="16537"/>
                    <a:pt x="1968" y="16287"/>
                    <a:pt x="2389" y="15741"/>
                  </a:cubicBezTo>
                  <a:cubicBezTo>
                    <a:pt x="2809" y="15195"/>
                    <a:pt x="2184" y="14854"/>
                    <a:pt x="3481" y="14229"/>
                  </a:cubicBezTo>
                  <a:cubicBezTo>
                    <a:pt x="4777" y="13603"/>
                    <a:pt x="4402" y="14024"/>
                    <a:pt x="5323" y="13102"/>
                  </a:cubicBezTo>
                  <a:cubicBezTo>
                    <a:pt x="5357" y="13057"/>
                    <a:pt x="5403" y="13023"/>
                    <a:pt x="5437" y="12978"/>
                  </a:cubicBezTo>
                  <a:cubicBezTo>
                    <a:pt x="5585" y="12841"/>
                    <a:pt x="5698" y="12716"/>
                    <a:pt x="5801" y="12614"/>
                  </a:cubicBezTo>
                  <a:cubicBezTo>
                    <a:pt x="5880" y="12523"/>
                    <a:pt x="5960" y="12443"/>
                    <a:pt x="6017" y="12374"/>
                  </a:cubicBezTo>
                  <a:cubicBezTo>
                    <a:pt x="6153" y="12227"/>
                    <a:pt x="6256" y="12113"/>
                    <a:pt x="6358" y="11999"/>
                  </a:cubicBezTo>
                  <a:cubicBezTo>
                    <a:pt x="6403" y="11954"/>
                    <a:pt x="6461" y="11897"/>
                    <a:pt x="6506" y="11840"/>
                  </a:cubicBezTo>
                  <a:cubicBezTo>
                    <a:pt x="6574" y="11772"/>
                    <a:pt x="6631" y="11704"/>
                    <a:pt x="6711" y="11624"/>
                  </a:cubicBezTo>
                  <a:cubicBezTo>
                    <a:pt x="6734" y="11601"/>
                    <a:pt x="6756" y="11578"/>
                    <a:pt x="6790" y="11555"/>
                  </a:cubicBezTo>
                  <a:cubicBezTo>
                    <a:pt x="6881" y="11454"/>
                    <a:pt x="6984" y="11385"/>
                    <a:pt x="7075" y="11340"/>
                  </a:cubicBezTo>
                  <a:cubicBezTo>
                    <a:pt x="7131" y="11317"/>
                    <a:pt x="7177" y="11294"/>
                    <a:pt x="7234" y="11272"/>
                  </a:cubicBezTo>
                  <a:cubicBezTo>
                    <a:pt x="7575" y="11158"/>
                    <a:pt x="7939" y="11181"/>
                    <a:pt x="8462" y="10714"/>
                  </a:cubicBezTo>
                  <a:cubicBezTo>
                    <a:pt x="9213" y="10043"/>
                    <a:pt x="9509" y="9839"/>
                    <a:pt x="10305" y="9338"/>
                  </a:cubicBezTo>
                  <a:cubicBezTo>
                    <a:pt x="11101" y="8826"/>
                    <a:pt x="11135" y="9122"/>
                    <a:pt x="11897" y="8416"/>
                  </a:cubicBezTo>
                  <a:cubicBezTo>
                    <a:pt x="12648" y="7700"/>
                    <a:pt x="13523" y="7700"/>
                    <a:pt x="14069" y="7575"/>
                  </a:cubicBezTo>
                  <a:cubicBezTo>
                    <a:pt x="14615" y="7450"/>
                    <a:pt x="15616" y="6950"/>
                    <a:pt x="15616" y="6950"/>
                  </a:cubicBezTo>
                  <a:lnTo>
                    <a:pt x="15991" y="5358"/>
                  </a:lnTo>
                  <a:lnTo>
                    <a:pt x="15286" y="3640"/>
                  </a:lnTo>
                  <a:lnTo>
                    <a:pt x="15070" y="1797"/>
                  </a:lnTo>
                  <a:lnTo>
                    <a:pt x="14445" y="626"/>
                  </a:lnTo>
                  <a:lnTo>
                    <a:pt x="1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5152794" y="3132291"/>
              <a:ext cx="501528" cy="205158"/>
            </a:xfrm>
            <a:custGeom>
              <a:avLst/>
              <a:gdLst/>
              <a:ahLst/>
              <a:cxnLst/>
              <a:rect l="l" t="t" r="r" b="b"/>
              <a:pathLst>
                <a:path w="3640" h="1489" extrusionOk="0">
                  <a:moveTo>
                    <a:pt x="353" y="0"/>
                  </a:moveTo>
                  <a:cubicBezTo>
                    <a:pt x="132" y="0"/>
                    <a:pt x="1" y="32"/>
                    <a:pt x="1" y="32"/>
                  </a:cubicBezTo>
                  <a:cubicBezTo>
                    <a:pt x="1" y="32"/>
                    <a:pt x="410" y="442"/>
                    <a:pt x="1082" y="692"/>
                  </a:cubicBezTo>
                  <a:cubicBezTo>
                    <a:pt x="1752" y="942"/>
                    <a:pt x="1923" y="1033"/>
                    <a:pt x="2343" y="1159"/>
                  </a:cubicBezTo>
                  <a:cubicBezTo>
                    <a:pt x="2765" y="1283"/>
                    <a:pt x="3640" y="1488"/>
                    <a:pt x="3640" y="1488"/>
                  </a:cubicBezTo>
                  <a:cubicBezTo>
                    <a:pt x="3640" y="1488"/>
                    <a:pt x="2548" y="942"/>
                    <a:pt x="2093" y="692"/>
                  </a:cubicBezTo>
                  <a:cubicBezTo>
                    <a:pt x="1627" y="442"/>
                    <a:pt x="1456" y="192"/>
                    <a:pt x="922" y="67"/>
                  </a:cubicBezTo>
                  <a:cubicBezTo>
                    <a:pt x="699" y="16"/>
                    <a:pt x="505" y="0"/>
                    <a:pt x="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5550845" y="3135047"/>
              <a:ext cx="124004" cy="165201"/>
            </a:xfrm>
            <a:custGeom>
              <a:avLst/>
              <a:gdLst/>
              <a:ahLst/>
              <a:cxnLst/>
              <a:rect l="l" t="t" r="r" b="b"/>
              <a:pathLst>
                <a:path w="900" h="1199" extrusionOk="0">
                  <a:moveTo>
                    <a:pt x="51" y="1"/>
                  </a:moveTo>
                  <a:cubicBezTo>
                    <a:pt x="17" y="1"/>
                    <a:pt x="0" y="26"/>
                    <a:pt x="0" y="92"/>
                  </a:cubicBezTo>
                  <a:cubicBezTo>
                    <a:pt x="0" y="92"/>
                    <a:pt x="58" y="490"/>
                    <a:pt x="137" y="661"/>
                  </a:cubicBezTo>
                  <a:cubicBezTo>
                    <a:pt x="228" y="820"/>
                    <a:pt x="376" y="990"/>
                    <a:pt x="478" y="1059"/>
                  </a:cubicBezTo>
                  <a:cubicBezTo>
                    <a:pt x="563" y="1106"/>
                    <a:pt x="662" y="1199"/>
                    <a:pt x="733" y="1199"/>
                  </a:cubicBezTo>
                  <a:cubicBezTo>
                    <a:pt x="748" y="1199"/>
                    <a:pt x="762" y="1194"/>
                    <a:pt x="774" y="1184"/>
                  </a:cubicBezTo>
                  <a:cubicBezTo>
                    <a:pt x="831" y="1116"/>
                    <a:pt x="899" y="968"/>
                    <a:pt x="808" y="798"/>
                  </a:cubicBezTo>
                  <a:cubicBezTo>
                    <a:pt x="728" y="638"/>
                    <a:pt x="308" y="115"/>
                    <a:pt x="182" y="47"/>
                  </a:cubicBezTo>
                  <a:cubicBezTo>
                    <a:pt x="124" y="20"/>
                    <a:pt x="80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5400387" y="3038049"/>
              <a:ext cx="103612" cy="175397"/>
            </a:xfrm>
            <a:custGeom>
              <a:avLst/>
              <a:gdLst/>
              <a:ahLst/>
              <a:cxnLst/>
              <a:rect l="l" t="t" r="r" b="b"/>
              <a:pathLst>
                <a:path w="752" h="1273" extrusionOk="0">
                  <a:moveTo>
                    <a:pt x="149" y="0"/>
                  </a:moveTo>
                  <a:cubicBezTo>
                    <a:pt x="149" y="0"/>
                    <a:pt x="1" y="102"/>
                    <a:pt x="23" y="170"/>
                  </a:cubicBezTo>
                  <a:cubicBezTo>
                    <a:pt x="23" y="170"/>
                    <a:pt x="46" y="671"/>
                    <a:pt x="205" y="898"/>
                  </a:cubicBezTo>
                  <a:cubicBezTo>
                    <a:pt x="349" y="1089"/>
                    <a:pt x="516" y="1273"/>
                    <a:pt x="620" y="1273"/>
                  </a:cubicBezTo>
                  <a:cubicBezTo>
                    <a:pt x="640" y="1273"/>
                    <a:pt x="657" y="1266"/>
                    <a:pt x="672" y="1251"/>
                  </a:cubicBezTo>
                  <a:cubicBezTo>
                    <a:pt x="751" y="1171"/>
                    <a:pt x="751" y="751"/>
                    <a:pt x="672" y="580"/>
                  </a:cubicBezTo>
                  <a:cubicBezTo>
                    <a:pt x="581" y="42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5190409" y="3005670"/>
              <a:ext cx="172504" cy="124693"/>
            </a:xfrm>
            <a:custGeom>
              <a:avLst/>
              <a:gdLst/>
              <a:ahLst/>
              <a:cxnLst/>
              <a:rect l="l" t="t" r="r" b="b"/>
              <a:pathLst>
                <a:path w="1252" h="905" extrusionOk="0">
                  <a:moveTo>
                    <a:pt x="92" y="1"/>
                  </a:moveTo>
                  <a:cubicBezTo>
                    <a:pt x="38" y="1"/>
                    <a:pt x="3" y="13"/>
                    <a:pt x="1" y="41"/>
                  </a:cubicBezTo>
                  <a:cubicBezTo>
                    <a:pt x="1" y="41"/>
                    <a:pt x="160" y="440"/>
                    <a:pt x="387" y="565"/>
                  </a:cubicBezTo>
                  <a:cubicBezTo>
                    <a:pt x="592" y="672"/>
                    <a:pt x="1022" y="904"/>
                    <a:pt x="1162" y="904"/>
                  </a:cubicBezTo>
                  <a:cubicBezTo>
                    <a:pt x="1186" y="904"/>
                    <a:pt x="1201" y="898"/>
                    <a:pt x="1206" y="883"/>
                  </a:cubicBezTo>
                  <a:cubicBezTo>
                    <a:pt x="1252" y="781"/>
                    <a:pt x="910" y="314"/>
                    <a:pt x="774" y="213"/>
                  </a:cubicBezTo>
                  <a:cubicBezTo>
                    <a:pt x="660" y="133"/>
                    <a:pt x="271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5434833" y="3355635"/>
              <a:ext cx="207087" cy="68340"/>
            </a:xfrm>
            <a:custGeom>
              <a:avLst/>
              <a:gdLst/>
              <a:ahLst/>
              <a:cxnLst/>
              <a:rect l="l" t="t" r="r" b="b"/>
              <a:pathLst>
                <a:path w="1503" h="496" extrusionOk="0">
                  <a:moveTo>
                    <a:pt x="998" y="0"/>
                  </a:moveTo>
                  <a:cubicBezTo>
                    <a:pt x="913" y="0"/>
                    <a:pt x="831" y="4"/>
                    <a:pt x="774" y="15"/>
                  </a:cubicBezTo>
                  <a:cubicBezTo>
                    <a:pt x="604" y="61"/>
                    <a:pt x="205" y="163"/>
                    <a:pt x="104" y="266"/>
                  </a:cubicBezTo>
                  <a:cubicBezTo>
                    <a:pt x="1" y="368"/>
                    <a:pt x="149" y="459"/>
                    <a:pt x="319" y="481"/>
                  </a:cubicBezTo>
                  <a:cubicBezTo>
                    <a:pt x="374" y="489"/>
                    <a:pt x="469" y="496"/>
                    <a:pt x="577" y="496"/>
                  </a:cubicBezTo>
                  <a:cubicBezTo>
                    <a:pt x="781" y="496"/>
                    <a:pt x="1031" y="472"/>
                    <a:pt x="1150" y="390"/>
                  </a:cubicBezTo>
                  <a:cubicBezTo>
                    <a:pt x="1343" y="266"/>
                    <a:pt x="1502" y="38"/>
                    <a:pt x="1343" y="15"/>
                  </a:cubicBezTo>
                  <a:cubicBezTo>
                    <a:pt x="1343" y="15"/>
                    <a:pt x="1166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5209285" y="3304518"/>
              <a:ext cx="239879" cy="72474"/>
            </a:xfrm>
            <a:custGeom>
              <a:avLst/>
              <a:gdLst/>
              <a:ahLst/>
              <a:cxnLst/>
              <a:rect l="l" t="t" r="r" b="b"/>
              <a:pathLst>
                <a:path w="1741" h="526" extrusionOk="0">
                  <a:moveTo>
                    <a:pt x="1260" y="1"/>
                  </a:moveTo>
                  <a:cubicBezTo>
                    <a:pt x="1189" y="1"/>
                    <a:pt x="1100" y="3"/>
                    <a:pt x="990" y="11"/>
                  </a:cubicBezTo>
                  <a:cubicBezTo>
                    <a:pt x="649" y="33"/>
                    <a:pt x="490" y="11"/>
                    <a:pt x="364" y="113"/>
                  </a:cubicBezTo>
                  <a:cubicBezTo>
                    <a:pt x="239" y="215"/>
                    <a:pt x="0" y="329"/>
                    <a:pt x="91" y="409"/>
                  </a:cubicBezTo>
                  <a:cubicBezTo>
                    <a:pt x="153" y="471"/>
                    <a:pt x="408" y="526"/>
                    <a:pt x="705" y="526"/>
                  </a:cubicBezTo>
                  <a:cubicBezTo>
                    <a:pt x="790" y="526"/>
                    <a:pt x="879" y="521"/>
                    <a:pt x="967" y="511"/>
                  </a:cubicBezTo>
                  <a:cubicBezTo>
                    <a:pt x="1365" y="477"/>
                    <a:pt x="1615" y="409"/>
                    <a:pt x="1683" y="306"/>
                  </a:cubicBezTo>
                  <a:cubicBezTo>
                    <a:pt x="1741" y="204"/>
                    <a:pt x="1570" y="11"/>
                    <a:pt x="1468" y="11"/>
                  </a:cubicBezTo>
                  <a:cubicBezTo>
                    <a:pt x="1468" y="11"/>
                    <a:pt x="1402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5093273" y="3210276"/>
              <a:ext cx="174157" cy="77020"/>
            </a:xfrm>
            <a:custGeom>
              <a:avLst/>
              <a:gdLst/>
              <a:ahLst/>
              <a:cxnLst/>
              <a:rect l="l" t="t" r="r" b="b"/>
              <a:pathLst>
                <a:path w="1264" h="559" extrusionOk="0">
                  <a:moveTo>
                    <a:pt x="445" y="1"/>
                  </a:moveTo>
                  <a:cubicBezTo>
                    <a:pt x="433" y="1"/>
                    <a:pt x="422" y="1"/>
                    <a:pt x="410" y="1"/>
                  </a:cubicBezTo>
                  <a:cubicBezTo>
                    <a:pt x="273" y="12"/>
                    <a:pt x="137" y="24"/>
                    <a:pt x="12" y="35"/>
                  </a:cubicBezTo>
                  <a:lnTo>
                    <a:pt x="0" y="467"/>
                  </a:lnTo>
                  <a:cubicBezTo>
                    <a:pt x="210" y="520"/>
                    <a:pt x="440" y="559"/>
                    <a:pt x="618" y="559"/>
                  </a:cubicBezTo>
                  <a:cubicBezTo>
                    <a:pt x="672" y="559"/>
                    <a:pt x="721" y="555"/>
                    <a:pt x="763" y="547"/>
                  </a:cubicBezTo>
                  <a:cubicBezTo>
                    <a:pt x="1115" y="490"/>
                    <a:pt x="1263" y="490"/>
                    <a:pt x="1263" y="399"/>
                  </a:cubicBezTo>
                  <a:cubicBezTo>
                    <a:pt x="1263" y="320"/>
                    <a:pt x="1183" y="171"/>
                    <a:pt x="1036" y="149"/>
                  </a:cubicBezTo>
                  <a:cubicBezTo>
                    <a:pt x="1036" y="149"/>
                    <a:pt x="761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5710671" y="2702689"/>
              <a:ext cx="258756" cy="158312"/>
            </a:xfrm>
            <a:custGeom>
              <a:avLst/>
              <a:gdLst/>
              <a:ahLst/>
              <a:cxnLst/>
              <a:rect l="l" t="t" r="r" b="b"/>
              <a:pathLst>
                <a:path w="1878" h="1149" extrusionOk="0">
                  <a:moveTo>
                    <a:pt x="513" y="0"/>
                  </a:moveTo>
                  <a:cubicBezTo>
                    <a:pt x="319" y="46"/>
                    <a:pt x="149" y="80"/>
                    <a:pt x="0" y="114"/>
                  </a:cubicBezTo>
                  <a:cubicBezTo>
                    <a:pt x="364" y="433"/>
                    <a:pt x="490" y="706"/>
                    <a:pt x="979" y="921"/>
                  </a:cubicBezTo>
                  <a:cubicBezTo>
                    <a:pt x="1445" y="1139"/>
                    <a:pt x="1807" y="1149"/>
                    <a:pt x="1868" y="1149"/>
                  </a:cubicBezTo>
                  <a:cubicBezTo>
                    <a:pt x="1874" y="1149"/>
                    <a:pt x="1877" y="1149"/>
                    <a:pt x="1877" y="1149"/>
                  </a:cubicBezTo>
                  <a:cubicBezTo>
                    <a:pt x="1877" y="1149"/>
                    <a:pt x="1547" y="660"/>
                    <a:pt x="945" y="273"/>
                  </a:cubicBezTo>
                  <a:cubicBezTo>
                    <a:pt x="763" y="160"/>
                    <a:pt x="626" y="8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5539960" y="2748019"/>
              <a:ext cx="42299" cy="33481"/>
            </a:xfrm>
            <a:custGeom>
              <a:avLst/>
              <a:gdLst/>
              <a:ahLst/>
              <a:cxnLst/>
              <a:rect l="l" t="t" r="r" b="b"/>
              <a:pathLst>
                <a:path w="307" h="243" extrusionOk="0">
                  <a:moveTo>
                    <a:pt x="307" y="1"/>
                  </a:moveTo>
                  <a:lnTo>
                    <a:pt x="0" y="35"/>
                  </a:lnTo>
                  <a:cubicBezTo>
                    <a:pt x="46" y="104"/>
                    <a:pt x="79" y="149"/>
                    <a:pt x="102" y="172"/>
                  </a:cubicBezTo>
                  <a:cubicBezTo>
                    <a:pt x="162" y="214"/>
                    <a:pt x="206" y="243"/>
                    <a:pt x="238" y="243"/>
                  </a:cubicBezTo>
                  <a:cubicBezTo>
                    <a:pt x="267" y="243"/>
                    <a:pt x="285" y="219"/>
                    <a:pt x="296" y="160"/>
                  </a:cubicBezTo>
                  <a:cubicBezTo>
                    <a:pt x="296" y="160"/>
                    <a:pt x="307" y="92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624558" y="2718258"/>
              <a:ext cx="94105" cy="185180"/>
            </a:xfrm>
            <a:custGeom>
              <a:avLst/>
              <a:gdLst/>
              <a:ahLst/>
              <a:cxnLst/>
              <a:rect l="l" t="t" r="r" b="b"/>
              <a:pathLst>
                <a:path w="683" h="1344" extrusionOk="0">
                  <a:moveTo>
                    <a:pt x="219" y="1"/>
                  </a:moveTo>
                  <a:cubicBezTo>
                    <a:pt x="206" y="1"/>
                    <a:pt x="194" y="4"/>
                    <a:pt x="182" y="12"/>
                  </a:cubicBezTo>
                  <a:cubicBezTo>
                    <a:pt x="91" y="80"/>
                    <a:pt x="0" y="490"/>
                    <a:pt x="57" y="672"/>
                  </a:cubicBezTo>
                  <a:cubicBezTo>
                    <a:pt x="102" y="854"/>
                    <a:pt x="455" y="1343"/>
                    <a:pt x="455" y="1343"/>
                  </a:cubicBezTo>
                  <a:cubicBezTo>
                    <a:pt x="455" y="1343"/>
                    <a:pt x="615" y="1275"/>
                    <a:pt x="603" y="1207"/>
                  </a:cubicBezTo>
                  <a:cubicBezTo>
                    <a:pt x="603" y="1207"/>
                    <a:pt x="683" y="706"/>
                    <a:pt x="569" y="456"/>
                  </a:cubicBezTo>
                  <a:cubicBezTo>
                    <a:pt x="458" y="224"/>
                    <a:pt x="320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757655" y="2826141"/>
              <a:ext cx="150596" cy="152801"/>
            </a:xfrm>
            <a:custGeom>
              <a:avLst/>
              <a:gdLst/>
              <a:ahLst/>
              <a:cxnLst/>
              <a:rect l="l" t="t" r="r" b="b"/>
              <a:pathLst>
                <a:path w="1093" h="1109" extrusionOk="0">
                  <a:moveTo>
                    <a:pt x="98" y="1"/>
                  </a:moveTo>
                  <a:cubicBezTo>
                    <a:pt x="85" y="1"/>
                    <a:pt x="75" y="5"/>
                    <a:pt x="69" y="14"/>
                  </a:cubicBezTo>
                  <a:cubicBezTo>
                    <a:pt x="1" y="116"/>
                    <a:pt x="240" y="628"/>
                    <a:pt x="365" y="765"/>
                  </a:cubicBezTo>
                  <a:cubicBezTo>
                    <a:pt x="471" y="871"/>
                    <a:pt x="888" y="1108"/>
                    <a:pt x="1040" y="1108"/>
                  </a:cubicBezTo>
                  <a:cubicBezTo>
                    <a:pt x="1067" y="1108"/>
                    <a:pt x="1086" y="1101"/>
                    <a:pt x="1092" y="1083"/>
                  </a:cubicBezTo>
                  <a:cubicBezTo>
                    <a:pt x="1092" y="1083"/>
                    <a:pt x="1001" y="662"/>
                    <a:pt x="797" y="492"/>
                  </a:cubicBezTo>
                  <a:cubicBezTo>
                    <a:pt x="623" y="338"/>
                    <a:pt x="219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879867" y="2703240"/>
              <a:ext cx="257102" cy="94381"/>
            </a:xfrm>
            <a:custGeom>
              <a:avLst/>
              <a:gdLst/>
              <a:ahLst/>
              <a:cxnLst/>
              <a:rect l="l" t="t" r="r" b="b"/>
              <a:pathLst>
                <a:path w="1866" h="685" extrusionOk="0">
                  <a:moveTo>
                    <a:pt x="163" y="0"/>
                  </a:moveTo>
                  <a:cubicBezTo>
                    <a:pt x="64" y="0"/>
                    <a:pt x="18" y="10"/>
                    <a:pt x="13" y="53"/>
                  </a:cubicBezTo>
                  <a:cubicBezTo>
                    <a:pt x="1" y="133"/>
                    <a:pt x="46" y="292"/>
                    <a:pt x="183" y="349"/>
                  </a:cubicBezTo>
                  <a:cubicBezTo>
                    <a:pt x="183" y="349"/>
                    <a:pt x="445" y="565"/>
                    <a:pt x="774" y="611"/>
                  </a:cubicBezTo>
                  <a:cubicBezTo>
                    <a:pt x="1044" y="648"/>
                    <a:pt x="1313" y="685"/>
                    <a:pt x="1502" y="685"/>
                  </a:cubicBezTo>
                  <a:cubicBezTo>
                    <a:pt x="1544" y="685"/>
                    <a:pt x="1582" y="683"/>
                    <a:pt x="1616" y="679"/>
                  </a:cubicBezTo>
                  <a:cubicBezTo>
                    <a:pt x="1798" y="656"/>
                    <a:pt x="1866" y="599"/>
                    <a:pt x="1752" y="520"/>
                  </a:cubicBezTo>
                  <a:cubicBezTo>
                    <a:pt x="1650" y="429"/>
                    <a:pt x="900" y="19"/>
                    <a:pt x="536" y="7"/>
                  </a:cubicBezTo>
                  <a:cubicBezTo>
                    <a:pt x="368" y="7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718525" y="3797913"/>
              <a:ext cx="233541" cy="401360"/>
            </a:xfrm>
            <a:custGeom>
              <a:avLst/>
              <a:gdLst/>
              <a:ahLst/>
              <a:cxnLst/>
              <a:rect l="l" t="t" r="r" b="b"/>
              <a:pathLst>
                <a:path w="1695" h="2913" extrusionOk="0">
                  <a:moveTo>
                    <a:pt x="1" y="1"/>
                  </a:moveTo>
                  <a:cubicBezTo>
                    <a:pt x="12" y="35"/>
                    <a:pt x="524" y="1104"/>
                    <a:pt x="729" y="1582"/>
                  </a:cubicBezTo>
                  <a:cubicBezTo>
                    <a:pt x="933" y="2060"/>
                    <a:pt x="911" y="2366"/>
                    <a:pt x="1263" y="2799"/>
                  </a:cubicBezTo>
                  <a:cubicBezTo>
                    <a:pt x="1297" y="2844"/>
                    <a:pt x="1320" y="2879"/>
                    <a:pt x="1354" y="2912"/>
                  </a:cubicBezTo>
                  <a:cubicBezTo>
                    <a:pt x="1490" y="2765"/>
                    <a:pt x="1593" y="2651"/>
                    <a:pt x="1695" y="2537"/>
                  </a:cubicBezTo>
                  <a:cubicBezTo>
                    <a:pt x="1649" y="2435"/>
                    <a:pt x="1581" y="2321"/>
                    <a:pt x="1513" y="2196"/>
                  </a:cubicBezTo>
                  <a:cubicBezTo>
                    <a:pt x="1138" y="1593"/>
                    <a:pt x="1058" y="1423"/>
                    <a:pt x="808" y="1059"/>
                  </a:cubicBezTo>
                  <a:cubicBezTo>
                    <a:pt x="558" y="706"/>
                    <a:pt x="12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5649634" y="3827674"/>
              <a:ext cx="70545" cy="190829"/>
            </a:xfrm>
            <a:custGeom>
              <a:avLst/>
              <a:gdLst/>
              <a:ahLst/>
              <a:cxnLst/>
              <a:rect l="l" t="t" r="r" b="b"/>
              <a:pathLst>
                <a:path w="512" h="1385" extrusionOk="0">
                  <a:moveTo>
                    <a:pt x="305" y="1"/>
                  </a:moveTo>
                  <a:cubicBezTo>
                    <a:pt x="302" y="1"/>
                    <a:pt x="299" y="1"/>
                    <a:pt x="296" y="1"/>
                  </a:cubicBezTo>
                  <a:cubicBezTo>
                    <a:pt x="216" y="12"/>
                    <a:pt x="69" y="92"/>
                    <a:pt x="34" y="274"/>
                  </a:cubicBezTo>
                  <a:cubicBezTo>
                    <a:pt x="0" y="456"/>
                    <a:pt x="0" y="1127"/>
                    <a:pt x="69" y="1252"/>
                  </a:cubicBezTo>
                  <a:cubicBezTo>
                    <a:pt x="105" y="1332"/>
                    <a:pt x="132" y="1385"/>
                    <a:pt x="168" y="1385"/>
                  </a:cubicBezTo>
                  <a:cubicBezTo>
                    <a:pt x="188" y="1385"/>
                    <a:pt x="210" y="1368"/>
                    <a:pt x="239" y="1332"/>
                  </a:cubicBezTo>
                  <a:cubicBezTo>
                    <a:pt x="239" y="1332"/>
                    <a:pt x="433" y="979"/>
                    <a:pt x="466" y="797"/>
                  </a:cubicBezTo>
                  <a:cubicBezTo>
                    <a:pt x="512" y="616"/>
                    <a:pt x="501" y="388"/>
                    <a:pt x="455" y="274"/>
                  </a:cubicBezTo>
                  <a:cubicBezTo>
                    <a:pt x="411" y="164"/>
                    <a:pt x="389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5704333" y="3997008"/>
              <a:ext cx="83221" cy="180495"/>
            </a:xfrm>
            <a:custGeom>
              <a:avLst/>
              <a:gdLst/>
              <a:ahLst/>
              <a:cxnLst/>
              <a:rect l="l" t="t" r="r" b="b"/>
              <a:pathLst>
                <a:path w="604" h="1310" extrusionOk="0">
                  <a:moveTo>
                    <a:pt x="462" y="0"/>
                  </a:moveTo>
                  <a:cubicBezTo>
                    <a:pt x="460" y="0"/>
                    <a:pt x="458" y="0"/>
                    <a:pt x="456" y="1"/>
                  </a:cubicBezTo>
                  <a:cubicBezTo>
                    <a:pt x="331" y="12"/>
                    <a:pt x="81" y="342"/>
                    <a:pt x="36" y="524"/>
                  </a:cubicBezTo>
                  <a:cubicBezTo>
                    <a:pt x="1" y="706"/>
                    <a:pt x="92" y="1308"/>
                    <a:pt x="92" y="1308"/>
                  </a:cubicBezTo>
                  <a:cubicBezTo>
                    <a:pt x="92" y="1308"/>
                    <a:pt x="107" y="1309"/>
                    <a:pt x="130" y="1309"/>
                  </a:cubicBezTo>
                  <a:cubicBezTo>
                    <a:pt x="185" y="1309"/>
                    <a:pt x="281" y="1303"/>
                    <a:pt x="297" y="1263"/>
                  </a:cubicBezTo>
                  <a:cubicBezTo>
                    <a:pt x="297" y="1263"/>
                    <a:pt x="581" y="853"/>
                    <a:pt x="592" y="569"/>
                  </a:cubicBezTo>
                  <a:cubicBezTo>
                    <a:pt x="604" y="290"/>
                    <a:pt x="57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5804638" y="4145398"/>
              <a:ext cx="70820" cy="136956"/>
            </a:xfrm>
            <a:custGeom>
              <a:avLst/>
              <a:gdLst/>
              <a:ahLst/>
              <a:cxnLst/>
              <a:rect l="l" t="t" r="r" b="b"/>
              <a:pathLst>
                <a:path w="514" h="994" extrusionOk="0">
                  <a:moveTo>
                    <a:pt x="140" y="0"/>
                  </a:moveTo>
                  <a:cubicBezTo>
                    <a:pt x="135" y="0"/>
                    <a:pt x="131" y="1"/>
                    <a:pt x="126" y="4"/>
                  </a:cubicBezTo>
                  <a:cubicBezTo>
                    <a:pt x="24" y="61"/>
                    <a:pt x="1" y="630"/>
                    <a:pt x="58" y="812"/>
                  </a:cubicBezTo>
                  <a:cubicBezTo>
                    <a:pt x="69" y="857"/>
                    <a:pt x="104" y="925"/>
                    <a:pt x="149" y="994"/>
                  </a:cubicBezTo>
                  <a:cubicBezTo>
                    <a:pt x="297" y="857"/>
                    <a:pt x="410" y="732"/>
                    <a:pt x="513" y="630"/>
                  </a:cubicBezTo>
                  <a:cubicBezTo>
                    <a:pt x="405" y="371"/>
                    <a:pt x="226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5743050" y="3777522"/>
              <a:ext cx="190278" cy="103750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448" y="0"/>
                  </a:moveTo>
                  <a:cubicBezTo>
                    <a:pt x="232" y="0"/>
                    <a:pt x="0" y="77"/>
                    <a:pt x="107" y="183"/>
                  </a:cubicBezTo>
                  <a:cubicBezTo>
                    <a:pt x="107" y="183"/>
                    <a:pt x="391" y="467"/>
                    <a:pt x="551" y="536"/>
                  </a:cubicBezTo>
                  <a:cubicBezTo>
                    <a:pt x="705" y="602"/>
                    <a:pt x="1060" y="753"/>
                    <a:pt x="1218" y="753"/>
                  </a:cubicBezTo>
                  <a:cubicBezTo>
                    <a:pt x="1223" y="753"/>
                    <a:pt x="1228" y="752"/>
                    <a:pt x="1233" y="752"/>
                  </a:cubicBezTo>
                  <a:cubicBezTo>
                    <a:pt x="1380" y="729"/>
                    <a:pt x="1312" y="581"/>
                    <a:pt x="1198" y="456"/>
                  </a:cubicBezTo>
                  <a:cubicBezTo>
                    <a:pt x="1085" y="343"/>
                    <a:pt x="710" y="24"/>
                    <a:pt x="493" y="1"/>
                  </a:cubicBezTo>
                  <a:cubicBezTo>
                    <a:pt x="478" y="1"/>
                    <a:pt x="463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5875320" y="3920952"/>
              <a:ext cx="198269" cy="136129"/>
            </a:xfrm>
            <a:custGeom>
              <a:avLst/>
              <a:gdLst/>
              <a:ahLst/>
              <a:cxnLst/>
              <a:rect l="l" t="t" r="r" b="b"/>
              <a:pathLst>
                <a:path w="1439" h="988" extrusionOk="0">
                  <a:moveTo>
                    <a:pt x="163" y="0"/>
                  </a:moveTo>
                  <a:cubicBezTo>
                    <a:pt x="145" y="0"/>
                    <a:pt x="128" y="2"/>
                    <a:pt x="114" y="7"/>
                  </a:cubicBezTo>
                  <a:cubicBezTo>
                    <a:pt x="0" y="52"/>
                    <a:pt x="23" y="302"/>
                    <a:pt x="102" y="371"/>
                  </a:cubicBezTo>
                  <a:cubicBezTo>
                    <a:pt x="102" y="371"/>
                    <a:pt x="205" y="484"/>
                    <a:pt x="478" y="666"/>
                  </a:cubicBezTo>
                  <a:cubicBezTo>
                    <a:pt x="739" y="851"/>
                    <a:pt x="864" y="974"/>
                    <a:pt x="1014" y="974"/>
                  </a:cubicBezTo>
                  <a:cubicBezTo>
                    <a:pt x="1021" y="974"/>
                    <a:pt x="1028" y="974"/>
                    <a:pt x="1035" y="973"/>
                  </a:cubicBezTo>
                  <a:cubicBezTo>
                    <a:pt x="1120" y="973"/>
                    <a:pt x="1223" y="987"/>
                    <a:pt x="1303" y="987"/>
                  </a:cubicBezTo>
                  <a:cubicBezTo>
                    <a:pt x="1382" y="987"/>
                    <a:pt x="1439" y="973"/>
                    <a:pt x="1433" y="917"/>
                  </a:cubicBezTo>
                  <a:cubicBezTo>
                    <a:pt x="1421" y="791"/>
                    <a:pt x="1148" y="495"/>
                    <a:pt x="807" y="291"/>
                  </a:cubicBezTo>
                  <a:cubicBezTo>
                    <a:pt x="509" y="102"/>
                    <a:pt x="290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5969287" y="4089872"/>
              <a:ext cx="31414" cy="35823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5" y="0"/>
                  </a:moveTo>
                  <a:cubicBezTo>
                    <a:pt x="86" y="0"/>
                    <a:pt x="71" y="7"/>
                    <a:pt x="57" y="20"/>
                  </a:cubicBezTo>
                  <a:cubicBezTo>
                    <a:pt x="23" y="65"/>
                    <a:pt x="0" y="168"/>
                    <a:pt x="23" y="259"/>
                  </a:cubicBezTo>
                  <a:cubicBezTo>
                    <a:pt x="91" y="191"/>
                    <a:pt x="148" y="123"/>
                    <a:pt x="228" y="43"/>
                  </a:cubicBezTo>
                  <a:cubicBezTo>
                    <a:pt x="173" y="15"/>
                    <a:pt x="134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5079219" y="4313629"/>
              <a:ext cx="277494" cy="413761"/>
            </a:xfrm>
            <a:custGeom>
              <a:avLst/>
              <a:gdLst/>
              <a:ahLst/>
              <a:cxnLst/>
              <a:rect l="l" t="t" r="r" b="b"/>
              <a:pathLst>
                <a:path w="2014" h="3003" extrusionOk="0">
                  <a:moveTo>
                    <a:pt x="2013" y="0"/>
                  </a:moveTo>
                  <a:lnTo>
                    <a:pt x="2013" y="0"/>
                  </a:lnTo>
                  <a:cubicBezTo>
                    <a:pt x="1990" y="23"/>
                    <a:pt x="1229" y="933"/>
                    <a:pt x="876" y="1319"/>
                  </a:cubicBezTo>
                  <a:cubicBezTo>
                    <a:pt x="535" y="1706"/>
                    <a:pt x="251" y="1808"/>
                    <a:pt x="1" y="2286"/>
                  </a:cubicBezTo>
                  <a:lnTo>
                    <a:pt x="1" y="3003"/>
                  </a:lnTo>
                  <a:cubicBezTo>
                    <a:pt x="182" y="2854"/>
                    <a:pt x="421" y="2616"/>
                    <a:pt x="637" y="2297"/>
                  </a:cubicBezTo>
                  <a:cubicBezTo>
                    <a:pt x="1047" y="1706"/>
                    <a:pt x="1161" y="1558"/>
                    <a:pt x="1388" y="1183"/>
                  </a:cubicBezTo>
                  <a:cubicBezTo>
                    <a:pt x="1604" y="807"/>
                    <a:pt x="2002" y="23"/>
                    <a:pt x="2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5130887" y="4282215"/>
              <a:ext cx="194411" cy="89559"/>
            </a:xfrm>
            <a:custGeom>
              <a:avLst/>
              <a:gdLst/>
              <a:ahLst/>
              <a:cxnLst/>
              <a:rect l="l" t="t" r="r" b="b"/>
              <a:pathLst>
                <a:path w="1411" h="650" extrusionOk="0">
                  <a:moveTo>
                    <a:pt x="1090" y="0"/>
                  </a:moveTo>
                  <a:cubicBezTo>
                    <a:pt x="1062" y="0"/>
                    <a:pt x="1032" y="4"/>
                    <a:pt x="1001" y="11"/>
                  </a:cubicBezTo>
                  <a:cubicBezTo>
                    <a:pt x="819" y="57"/>
                    <a:pt x="217" y="330"/>
                    <a:pt x="126" y="444"/>
                  </a:cubicBezTo>
                  <a:cubicBezTo>
                    <a:pt x="35" y="546"/>
                    <a:pt x="0" y="603"/>
                    <a:pt x="114" y="637"/>
                  </a:cubicBezTo>
                  <a:cubicBezTo>
                    <a:pt x="114" y="637"/>
                    <a:pt x="260" y="649"/>
                    <a:pt x="416" y="649"/>
                  </a:cubicBezTo>
                  <a:cubicBezTo>
                    <a:pt x="522" y="649"/>
                    <a:pt x="632" y="644"/>
                    <a:pt x="706" y="626"/>
                  </a:cubicBezTo>
                  <a:cubicBezTo>
                    <a:pt x="887" y="580"/>
                    <a:pt x="1081" y="478"/>
                    <a:pt x="1172" y="398"/>
                  </a:cubicBezTo>
                  <a:cubicBezTo>
                    <a:pt x="1251" y="307"/>
                    <a:pt x="1411" y="216"/>
                    <a:pt x="1354" y="137"/>
                  </a:cubicBezTo>
                  <a:cubicBezTo>
                    <a:pt x="1317" y="81"/>
                    <a:pt x="1224" y="0"/>
                    <a:pt x="1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5080735" y="4417516"/>
              <a:ext cx="124004" cy="81154"/>
            </a:xfrm>
            <a:custGeom>
              <a:avLst/>
              <a:gdLst/>
              <a:ahLst/>
              <a:cxnLst/>
              <a:rect l="l" t="t" r="r" b="b"/>
              <a:pathLst>
                <a:path w="900" h="589" extrusionOk="0">
                  <a:moveTo>
                    <a:pt x="274" y="0"/>
                  </a:moveTo>
                  <a:cubicBezTo>
                    <a:pt x="240" y="0"/>
                    <a:pt x="209" y="3"/>
                    <a:pt x="182" y="8"/>
                  </a:cubicBezTo>
                  <a:cubicBezTo>
                    <a:pt x="137" y="19"/>
                    <a:pt x="69" y="53"/>
                    <a:pt x="0" y="88"/>
                  </a:cubicBezTo>
                  <a:lnTo>
                    <a:pt x="0" y="588"/>
                  </a:lnTo>
                  <a:cubicBezTo>
                    <a:pt x="126" y="588"/>
                    <a:pt x="273" y="576"/>
                    <a:pt x="376" y="531"/>
                  </a:cubicBezTo>
                  <a:cubicBezTo>
                    <a:pt x="637" y="429"/>
                    <a:pt x="899" y="270"/>
                    <a:pt x="831" y="167"/>
                  </a:cubicBezTo>
                  <a:cubicBezTo>
                    <a:pt x="782" y="80"/>
                    <a:pt x="475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5079219" y="4551715"/>
              <a:ext cx="6338" cy="17361"/>
            </a:xfrm>
            <a:custGeom>
              <a:avLst/>
              <a:gdLst/>
              <a:ahLst/>
              <a:cxnLst/>
              <a:rect l="l" t="t" r="r" b="b"/>
              <a:pathLst>
                <a:path w="46" h="126" extrusionOk="0">
                  <a:moveTo>
                    <a:pt x="11" y="1"/>
                  </a:moveTo>
                  <a:lnTo>
                    <a:pt x="1" y="125"/>
                  </a:lnTo>
                  <a:cubicBezTo>
                    <a:pt x="34" y="69"/>
                    <a:pt x="46" y="24"/>
                    <a:pt x="23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5350235" y="4345043"/>
              <a:ext cx="72198" cy="187522"/>
            </a:xfrm>
            <a:custGeom>
              <a:avLst/>
              <a:gdLst/>
              <a:ahLst/>
              <a:cxnLst/>
              <a:rect l="l" t="t" r="r" b="b"/>
              <a:pathLst>
                <a:path w="524" h="1361" extrusionOk="0">
                  <a:moveTo>
                    <a:pt x="193" y="1"/>
                  </a:moveTo>
                  <a:cubicBezTo>
                    <a:pt x="166" y="1"/>
                    <a:pt x="143" y="17"/>
                    <a:pt x="126" y="56"/>
                  </a:cubicBezTo>
                  <a:cubicBezTo>
                    <a:pt x="126" y="56"/>
                    <a:pt x="1" y="432"/>
                    <a:pt x="1" y="602"/>
                  </a:cubicBezTo>
                  <a:cubicBezTo>
                    <a:pt x="1" y="773"/>
                    <a:pt x="1" y="1182"/>
                    <a:pt x="81" y="1307"/>
                  </a:cubicBezTo>
                  <a:cubicBezTo>
                    <a:pt x="104" y="1344"/>
                    <a:pt x="131" y="1361"/>
                    <a:pt x="158" y="1361"/>
                  </a:cubicBezTo>
                  <a:cubicBezTo>
                    <a:pt x="223" y="1361"/>
                    <a:pt x="291" y="1271"/>
                    <a:pt x="331" y="1160"/>
                  </a:cubicBezTo>
                  <a:cubicBezTo>
                    <a:pt x="399" y="1000"/>
                    <a:pt x="524" y="534"/>
                    <a:pt x="456" y="318"/>
                  </a:cubicBezTo>
                  <a:cubicBezTo>
                    <a:pt x="396" y="163"/>
                    <a:pt x="276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5237392" y="4519199"/>
              <a:ext cx="89559" cy="221830"/>
            </a:xfrm>
            <a:custGeom>
              <a:avLst/>
              <a:gdLst/>
              <a:ahLst/>
              <a:cxnLst/>
              <a:rect l="l" t="t" r="r" b="b"/>
              <a:pathLst>
                <a:path w="650" h="1610" extrusionOk="0">
                  <a:moveTo>
                    <a:pt x="479" y="1"/>
                  </a:moveTo>
                  <a:cubicBezTo>
                    <a:pt x="380" y="1"/>
                    <a:pt x="245" y="91"/>
                    <a:pt x="228" y="169"/>
                  </a:cubicBezTo>
                  <a:cubicBezTo>
                    <a:pt x="228" y="169"/>
                    <a:pt x="172" y="305"/>
                    <a:pt x="114" y="634"/>
                  </a:cubicBezTo>
                  <a:cubicBezTo>
                    <a:pt x="58" y="965"/>
                    <a:pt x="1" y="1124"/>
                    <a:pt x="69" y="1260"/>
                  </a:cubicBezTo>
                  <a:cubicBezTo>
                    <a:pt x="131" y="1393"/>
                    <a:pt x="174" y="1610"/>
                    <a:pt x="257" y="1610"/>
                  </a:cubicBezTo>
                  <a:cubicBezTo>
                    <a:pt x="266" y="1610"/>
                    <a:pt x="275" y="1607"/>
                    <a:pt x="286" y="1602"/>
                  </a:cubicBezTo>
                  <a:cubicBezTo>
                    <a:pt x="387" y="1533"/>
                    <a:pt x="547" y="1169"/>
                    <a:pt x="592" y="771"/>
                  </a:cubicBezTo>
                  <a:cubicBezTo>
                    <a:pt x="649" y="373"/>
                    <a:pt x="649" y="111"/>
                    <a:pt x="558" y="32"/>
                  </a:cubicBezTo>
                  <a:cubicBezTo>
                    <a:pt x="539" y="10"/>
                    <a:pt x="511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5097957" y="4671585"/>
              <a:ext cx="108297" cy="245391"/>
            </a:xfrm>
            <a:custGeom>
              <a:avLst/>
              <a:gdLst/>
              <a:ahLst/>
              <a:cxnLst/>
              <a:rect l="l" t="t" r="r" b="b"/>
              <a:pathLst>
                <a:path w="786" h="1781" extrusionOk="0">
                  <a:moveTo>
                    <a:pt x="662" y="0"/>
                  </a:moveTo>
                  <a:cubicBezTo>
                    <a:pt x="577" y="0"/>
                    <a:pt x="458" y="51"/>
                    <a:pt x="410" y="165"/>
                  </a:cubicBezTo>
                  <a:cubicBezTo>
                    <a:pt x="410" y="165"/>
                    <a:pt x="183" y="415"/>
                    <a:pt x="126" y="746"/>
                  </a:cubicBezTo>
                  <a:cubicBezTo>
                    <a:pt x="57" y="1075"/>
                    <a:pt x="1" y="1405"/>
                    <a:pt x="24" y="1587"/>
                  </a:cubicBezTo>
                  <a:cubicBezTo>
                    <a:pt x="40" y="1706"/>
                    <a:pt x="66" y="1780"/>
                    <a:pt x="112" y="1780"/>
                  </a:cubicBezTo>
                  <a:cubicBezTo>
                    <a:pt x="132" y="1780"/>
                    <a:pt x="155" y="1766"/>
                    <a:pt x="183" y="1735"/>
                  </a:cubicBezTo>
                  <a:cubicBezTo>
                    <a:pt x="274" y="1621"/>
                    <a:pt x="706" y="893"/>
                    <a:pt x="729" y="529"/>
                  </a:cubicBezTo>
                  <a:cubicBezTo>
                    <a:pt x="752" y="165"/>
                    <a:pt x="785" y="29"/>
                    <a:pt x="706" y="6"/>
                  </a:cubicBezTo>
                  <a:cubicBezTo>
                    <a:pt x="693" y="2"/>
                    <a:pt x="678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5914588" y="3218405"/>
              <a:ext cx="266334" cy="380693"/>
            </a:xfrm>
            <a:custGeom>
              <a:avLst/>
              <a:gdLst/>
              <a:ahLst/>
              <a:cxnLst/>
              <a:rect l="l" t="t" r="r" b="b"/>
              <a:pathLst>
                <a:path w="1933" h="2763" extrusionOk="0">
                  <a:moveTo>
                    <a:pt x="1876" y="1"/>
                  </a:moveTo>
                  <a:cubicBezTo>
                    <a:pt x="1816" y="1"/>
                    <a:pt x="1664" y="176"/>
                    <a:pt x="1568" y="272"/>
                  </a:cubicBezTo>
                  <a:cubicBezTo>
                    <a:pt x="1568" y="272"/>
                    <a:pt x="670" y="1466"/>
                    <a:pt x="499" y="1717"/>
                  </a:cubicBezTo>
                  <a:cubicBezTo>
                    <a:pt x="340" y="1967"/>
                    <a:pt x="226" y="2137"/>
                    <a:pt x="113" y="2387"/>
                  </a:cubicBezTo>
                  <a:cubicBezTo>
                    <a:pt x="14" y="2605"/>
                    <a:pt x="1" y="2762"/>
                    <a:pt x="96" y="2762"/>
                  </a:cubicBezTo>
                  <a:cubicBezTo>
                    <a:pt x="111" y="2762"/>
                    <a:pt x="128" y="2759"/>
                    <a:pt x="147" y="2751"/>
                  </a:cubicBezTo>
                  <a:cubicBezTo>
                    <a:pt x="284" y="2695"/>
                    <a:pt x="534" y="2217"/>
                    <a:pt x="670" y="2080"/>
                  </a:cubicBezTo>
                  <a:cubicBezTo>
                    <a:pt x="807" y="1944"/>
                    <a:pt x="1012" y="1523"/>
                    <a:pt x="1341" y="1136"/>
                  </a:cubicBezTo>
                  <a:cubicBezTo>
                    <a:pt x="1682" y="738"/>
                    <a:pt x="1932" y="102"/>
                    <a:pt x="1899" y="21"/>
                  </a:cubicBezTo>
                  <a:cubicBezTo>
                    <a:pt x="1895" y="7"/>
                    <a:pt x="1887" y="1"/>
                    <a:pt x="1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5991194" y="3499892"/>
              <a:ext cx="252418" cy="94519"/>
            </a:xfrm>
            <a:custGeom>
              <a:avLst/>
              <a:gdLst/>
              <a:ahLst/>
              <a:cxnLst/>
              <a:rect l="l" t="t" r="r" b="b"/>
              <a:pathLst>
                <a:path w="1832" h="686" extrusionOk="0">
                  <a:moveTo>
                    <a:pt x="1748" y="0"/>
                  </a:moveTo>
                  <a:cubicBezTo>
                    <a:pt x="1693" y="0"/>
                    <a:pt x="1610" y="15"/>
                    <a:pt x="1513" y="15"/>
                  </a:cubicBezTo>
                  <a:cubicBezTo>
                    <a:pt x="1320" y="15"/>
                    <a:pt x="1229" y="37"/>
                    <a:pt x="921" y="94"/>
                  </a:cubicBezTo>
                  <a:cubicBezTo>
                    <a:pt x="615" y="151"/>
                    <a:pt x="205" y="435"/>
                    <a:pt x="205" y="435"/>
                  </a:cubicBezTo>
                  <a:cubicBezTo>
                    <a:pt x="57" y="481"/>
                    <a:pt x="1" y="685"/>
                    <a:pt x="205" y="685"/>
                  </a:cubicBezTo>
                  <a:cubicBezTo>
                    <a:pt x="398" y="685"/>
                    <a:pt x="921" y="538"/>
                    <a:pt x="1263" y="458"/>
                  </a:cubicBezTo>
                  <a:cubicBezTo>
                    <a:pt x="1593" y="379"/>
                    <a:pt x="1786" y="174"/>
                    <a:pt x="1820" y="71"/>
                  </a:cubicBezTo>
                  <a:cubicBezTo>
                    <a:pt x="1832" y="15"/>
                    <a:pt x="1804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6072761" y="3361835"/>
              <a:ext cx="230372" cy="101408"/>
            </a:xfrm>
            <a:custGeom>
              <a:avLst/>
              <a:gdLst/>
              <a:ahLst/>
              <a:cxnLst/>
              <a:rect l="l" t="t" r="r" b="b"/>
              <a:pathLst>
                <a:path w="1672" h="736" extrusionOk="0">
                  <a:moveTo>
                    <a:pt x="1460" y="0"/>
                  </a:moveTo>
                  <a:cubicBezTo>
                    <a:pt x="1422" y="0"/>
                    <a:pt x="1382" y="56"/>
                    <a:pt x="1035" y="95"/>
                  </a:cubicBezTo>
                  <a:cubicBezTo>
                    <a:pt x="534" y="152"/>
                    <a:pt x="307" y="459"/>
                    <a:pt x="307" y="459"/>
                  </a:cubicBezTo>
                  <a:cubicBezTo>
                    <a:pt x="307" y="459"/>
                    <a:pt x="0" y="709"/>
                    <a:pt x="170" y="732"/>
                  </a:cubicBezTo>
                  <a:cubicBezTo>
                    <a:pt x="181" y="734"/>
                    <a:pt x="195" y="736"/>
                    <a:pt x="210" y="736"/>
                  </a:cubicBezTo>
                  <a:cubicBezTo>
                    <a:pt x="411" y="736"/>
                    <a:pt x="938" y="535"/>
                    <a:pt x="1171" y="482"/>
                  </a:cubicBezTo>
                  <a:cubicBezTo>
                    <a:pt x="1421" y="425"/>
                    <a:pt x="1671" y="118"/>
                    <a:pt x="1535" y="39"/>
                  </a:cubicBezTo>
                  <a:cubicBezTo>
                    <a:pt x="1493" y="11"/>
                    <a:pt x="1477" y="0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6171412" y="3232321"/>
              <a:ext cx="181873" cy="89696"/>
            </a:xfrm>
            <a:custGeom>
              <a:avLst/>
              <a:gdLst/>
              <a:ahLst/>
              <a:cxnLst/>
              <a:rect l="l" t="t" r="r" b="b"/>
              <a:pathLst>
                <a:path w="1320" h="651" extrusionOk="0">
                  <a:moveTo>
                    <a:pt x="1149" y="1"/>
                  </a:moveTo>
                  <a:cubicBezTo>
                    <a:pt x="990" y="1"/>
                    <a:pt x="819" y="57"/>
                    <a:pt x="535" y="114"/>
                  </a:cubicBezTo>
                  <a:cubicBezTo>
                    <a:pt x="262" y="171"/>
                    <a:pt x="68" y="535"/>
                    <a:pt x="68" y="535"/>
                  </a:cubicBezTo>
                  <a:cubicBezTo>
                    <a:pt x="0" y="612"/>
                    <a:pt x="3" y="650"/>
                    <a:pt x="99" y="650"/>
                  </a:cubicBezTo>
                  <a:cubicBezTo>
                    <a:pt x="131" y="650"/>
                    <a:pt x="174" y="646"/>
                    <a:pt x="228" y="637"/>
                  </a:cubicBezTo>
                  <a:cubicBezTo>
                    <a:pt x="455" y="615"/>
                    <a:pt x="683" y="501"/>
                    <a:pt x="899" y="365"/>
                  </a:cubicBezTo>
                  <a:cubicBezTo>
                    <a:pt x="1127" y="228"/>
                    <a:pt x="1319" y="1"/>
                    <a:pt x="1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5864297" y="3290051"/>
              <a:ext cx="81567" cy="236435"/>
            </a:xfrm>
            <a:custGeom>
              <a:avLst/>
              <a:gdLst/>
              <a:ahLst/>
              <a:cxnLst/>
              <a:rect l="l" t="t" r="r" b="b"/>
              <a:pathLst>
                <a:path w="592" h="1716" extrusionOk="0">
                  <a:moveTo>
                    <a:pt x="124" y="0"/>
                  </a:moveTo>
                  <a:cubicBezTo>
                    <a:pt x="121" y="0"/>
                    <a:pt x="117" y="1"/>
                    <a:pt x="114" y="2"/>
                  </a:cubicBezTo>
                  <a:cubicBezTo>
                    <a:pt x="0" y="25"/>
                    <a:pt x="35" y="218"/>
                    <a:pt x="35" y="525"/>
                  </a:cubicBezTo>
                  <a:cubicBezTo>
                    <a:pt x="35" y="833"/>
                    <a:pt x="227" y="1651"/>
                    <a:pt x="227" y="1651"/>
                  </a:cubicBezTo>
                  <a:cubicBezTo>
                    <a:pt x="232" y="1697"/>
                    <a:pt x="246" y="1716"/>
                    <a:pt x="265" y="1716"/>
                  </a:cubicBezTo>
                  <a:cubicBezTo>
                    <a:pt x="338" y="1716"/>
                    <a:pt x="490" y="1452"/>
                    <a:pt x="535" y="1344"/>
                  </a:cubicBezTo>
                  <a:cubicBezTo>
                    <a:pt x="591" y="1197"/>
                    <a:pt x="535" y="889"/>
                    <a:pt x="512" y="696"/>
                  </a:cubicBezTo>
                  <a:cubicBezTo>
                    <a:pt x="479" y="508"/>
                    <a:pt x="242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5961433" y="3182168"/>
              <a:ext cx="64344" cy="209292"/>
            </a:xfrm>
            <a:custGeom>
              <a:avLst/>
              <a:gdLst/>
              <a:ahLst/>
              <a:cxnLst/>
              <a:rect l="l" t="t" r="r" b="b"/>
              <a:pathLst>
                <a:path w="467" h="1519" extrusionOk="0">
                  <a:moveTo>
                    <a:pt x="273" y="1"/>
                  </a:moveTo>
                  <a:cubicBezTo>
                    <a:pt x="273" y="1"/>
                    <a:pt x="114" y="387"/>
                    <a:pt x="57" y="557"/>
                  </a:cubicBezTo>
                  <a:cubicBezTo>
                    <a:pt x="0" y="729"/>
                    <a:pt x="57" y="1285"/>
                    <a:pt x="57" y="1285"/>
                  </a:cubicBezTo>
                  <a:cubicBezTo>
                    <a:pt x="57" y="1285"/>
                    <a:pt x="114" y="1456"/>
                    <a:pt x="217" y="1513"/>
                  </a:cubicBezTo>
                  <a:cubicBezTo>
                    <a:pt x="227" y="1517"/>
                    <a:pt x="237" y="1519"/>
                    <a:pt x="246" y="1519"/>
                  </a:cubicBezTo>
                  <a:cubicBezTo>
                    <a:pt x="337" y="1519"/>
                    <a:pt x="369" y="1325"/>
                    <a:pt x="421" y="1149"/>
                  </a:cubicBezTo>
                  <a:cubicBezTo>
                    <a:pt x="467" y="944"/>
                    <a:pt x="467" y="615"/>
                    <a:pt x="444" y="342"/>
                  </a:cubicBezTo>
                  <a:cubicBezTo>
                    <a:pt x="421" y="57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6072761" y="3067259"/>
              <a:ext cx="69029" cy="177464"/>
            </a:xfrm>
            <a:custGeom>
              <a:avLst/>
              <a:gdLst/>
              <a:ahLst/>
              <a:cxnLst/>
              <a:rect l="l" t="t" r="r" b="b"/>
              <a:pathLst>
                <a:path w="501" h="1288" extrusionOk="0">
                  <a:moveTo>
                    <a:pt x="271" y="1"/>
                  </a:moveTo>
                  <a:cubicBezTo>
                    <a:pt x="209" y="1"/>
                    <a:pt x="156" y="232"/>
                    <a:pt x="79" y="413"/>
                  </a:cubicBezTo>
                  <a:cubicBezTo>
                    <a:pt x="0" y="641"/>
                    <a:pt x="0" y="1118"/>
                    <a:pt x="0" y="1118"/>
                  </a:cubicBezTo>
                  <a:cubicBezTo>
                    <a:pt x="0" y="1241"/>
                    <a:pt x="55" y="1287"/>
                    <a:pt x="113" y="1287"/>
                  </a:cubicBezTo>
                  <a:cubicBezTo>
                    <a:pt x="157" y="1287"/>
                    <a:pt x="203" y="1261"/>
                    <a:pt x="228" y="1221"/>
                  </a:cubicBezTo>
                  <a:cubicBezTo>
                    <a:pt x="273" y="1141"/>
                    <a:pt x="443" y="664"/>
                    <a:pt x="478" y="584"/>
                  </a:cubicBezTo>
                  <a:cubicBezTo>
                    <a:pt x="501" y="504"/>
                    <a:pt x="387" y="140"/>
                    <a:pt x="307" y="27"/>
                  </a:cubicBezTo>
                  <a:cubicBezTo>
                    <a:pt x="294" y="9"/>
                    <a:pt x="282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5141910" y="3554591"/>
              <a:ext cx="114084" cy="447104"/>
            </a:xfrm>
            <a:custGeom>
              <a:avLst/>
              <a:gdLst/>
              <a:ahLst/>
              <a:cxnLst/>
              <a:rect l="l" t="t" r="r" b="b"/>
              <a:pathLst>
                <a:path w="828" h="3245" extrusionOk="0">
                  <a:moveTo>
                    <a:pt x="723" y="1"/>
                  </a:moveTo>
                  <a:cubicBezTo>
                    <a:pt x="704" y="1"/>
                    <a:pt x="683" y="13"/>
                    <a:pt x="660" y="38"/>
                  </a:cubicBezTo>
                  <a:cubicBezTo>
                    <a:pt x="546" y="141"/>
                    <a:pt x="489" y="675"/>
                    <a:pt x="421" y="857"/>
                  </a:cubicBezTo>
                  <a:cubicBezTo>
                    <a:pt x="342" y="1039"/>
                    <a:pt x="319" y="1494"/>
                    <a:pt x="160" y="1983"/>
                  </a:cubicBezTo>
                  <a:cubicBezTo>
                    <a:pt x="0" y="2472"/>
                    <a:pt x="0" y="3166"/>
                    <a:pt x="69" y="3234"/>
                  </a:cubicBezTo>
                  <a:cubicBezTo>
                    <a:pt x="75" y="3242"/>
                    <a:pt x="81" y="3245"/>
                    <a:pt x="87" y="3245"/>
                  </a:cubicBezTo>
                  <a:cubicBezTo>
                    <a:pt x="144" y="3245"/>
                    <a:pt x="222" y="3003"/>
                    <a:pt x="273" y="2870"/>
                  </a:cubicBezTo>
                  <a:cubicBezTo>
                    <a:pt x="273" y="2870"/>
                    <a:pt x="648" y="1426"/>
                    <a:pt x="706" y="1130"/>
                  </a:cubicBezTo>
                  <a:cubicBezTo>
                    <a:pt x="774" y="834"/>
                    <a:pt x="807" y="630"/>
                    <a:pt x="819" y="357"/>
                  </a:cubicBezTo>
                  <a:cubicBezTo>
                    <a:pt x="828" y="144"/>
                    <a:pt x="788" y="1"/>
                    <a:pt x="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5088588" y="3592344"/>
              <a:ext cx="92176" cy="117942"/>
            </a:xfrm>
            <a:custGeom>
              <a:avLst/>
              <a:gdLst/>
              <a:ahLst/>
              <a:cxnLst/>
              <a:rect l="l" t="t" r="r" b="b"/>
              <a:pathLst>
                <a:path w="669" h="856" extrusionOk="0">
                  <a:moveTo>
                    <a:pt x="552" y="1"/>
                  </a:moveTo>
                  <a:cubicBezTo>
                    <a:pt x="534" y="1"/>
                    <a:pt x="513" y="5"/>
                    <a:pt x="489" y="14"/>
                  </a:cubicBezTo>
                  <a:cubicBezTo>
                    <a:pt x="387" y="60"/>
                    <a:pt x="194" y="185"/>
                    <a:pt x="12" y="322"/>
                  </a:cubicBezTo>
                  <a:lnTo>
                    <a:pt x="1" y="856"/>
                  </a:lnTo>
                  <a:cubicBezTo>
                    <a:pt x="12" y="845"/>
                    <a:pt x="24" y="845"/>
                    <a:pt x="34" y="833"/>
                  </a:cubicBezTo>
                  <a:cubicBezTo>
                    <a:pt x="296" y="663"/>
                    <a:pt x="580" y="254"/>
                    <a:pt x="580" y="254"/>
                  </a:cubicBezTo>
                  <a:cubicBezTo>
                    <a:pt x="669" y="165"/>
                    <a:pt x="664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5086935" y="3744316"/>
              <a:ext cx="66825" cy="107057"/>
            </a:xfrm>
            <a:custGeom>
              <a:avLst/>
              <a:gdLst/>
              <a:ahLst/>
              <a:cxnLst/>
              <a:rect l="l" t="t" r="r" b="b"/>
              <a:pathLst>
                <a:path w="485" h="777" extrusionOk="0">
                  <a:moveTo>
                    <a:pt x="362" y="1"/>
                  </a:moveTo>
                  <a:cubicBezTo>
                    <a:pt x="356" y="1"/>
                    <a:pt x="350" y="2"/>
                    <a:pt x="342" y="3"/>
                  </a:cubicBezTo>
                  <a:cubicBezTo>
                    <a:pt x="263" y="15"/>
                    <a:pt x="137" y="106"/>
                    <a:pt x="1" y="220"/>
                  </a:cubicBezTo>
                  <a:lnTo>
                    <a:pt x="1" y="777"/>
                  </a:lnTo>
                  <a:cubicBezTo>
                    <a:pt x="251" y="561"/>
                    <a:pt x="319" y="311"/>
                    <a:pt x="319" y="311"/>
                  </a:cubicBezTo>
                  <a:cubicBezTo>
                    <a:pt x="319" y="311"/>
                    <a:pt x="485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5085557" y="3907036"/>
              <a:ext cx="32517" cy="86941"/>
            </a:xfrm>
            <a:custGeom>
              <a:avLst/>
              <a:gdLst/>
              <a:ahLst/>
              <a:cxnLst/>
              <a:rect l="l" t="t" r="r" b="b"/>
              <a:pathLst>
                <a:path w="236" h="631" extrusionOk="0">
                  <a:moveTo>
                    <a:pt x="191" y="0"/>
                  </a:moveTo>
                  <a:cubicBezTo>
                    <a:pt x="160" y="0"/>
                    <a:pt x="106" y="24"/>
                    <a:pt x="23" y="73"/>
                  </a:cubicBezTo>
                  <a:cubicBezTo>
                    <a:pt x="11" y="73"/>
                    <a:pt x="11" y="85"/>
                    <a:pt x="0" y="85"/>
                  </a:cubicBezTo>
                  <a:lnTo>
                    <a:pt x="0" y="631"/>
                  </a:lnTo>
                  <a:cubicBezTo>
                    <a:pt x="182" y="449"/>
                    <a:pt x="216" y="119"/>
                    <a:pt x="216" y="119"/>
                  </a:cubicBezTo>
                  <a:cubicBezTo>
                    <a:pt x="235" y="41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5275006" y="3612735"/>
              <a:ext cx="136542" cy="211496"/>
            </a:xfrm>
            <a:custGeom>
              <a:avLst/>
              <a:gdLst/>
              <a:ahLst/>
              <a:cxnLst/>
              <a:rect l="l" t="t" r="r" b="b"/>
              <a:pathLst>
                <a:path w="991" h="1535" extrusionOk="0">
                  <a:moveTo>
                    <a:pt x="118" y="0"/>
                  </a:moveTo>
                  <a:cubicBezTo>
                    <a:pt x="40" y="0"/>
                    <a:pt x="1" y="324"/>
                    <a:pt x="1" y="447"/>
                  </a:cubicBezTo>
                  <a:cubicBezTo>
                    <a:pt x="1" y="594"/>
                    <a:pt x="172" y="867"/>
                    <a:pt x="274" y="1026"/>
                  </a:cubicBezTo>
                  <a:cubicBezTo>
                    <a:pt x="358" y="1184"/>
                    <a:pt x="742" y="1535"/>
                    <a:pt x="872" y="1535"/>
                  </a:cubicBezTo>
                  <a:cubicBezTo>
                    <a:pt x="883" y="1535"/>
                    <a:pt x="893" y="1532"/>
                    <a:pt x="900" y="1527"/>
                  </a:cubicBezTo>
                  <a:cubicBezTo>
                    <a:pt x="991" y="1459"/>
                    <a:pt x="888" y="1288"/>
                    <a:pt x="774" y="1004"/>
                  </a:cubicBezTo>
                  <a:cubicBezTo>
                    <a:pt x="660" y="720"/>
                    <a:pt x="172" y="48"/>
                    <a:pt x="172" y="48"/>
                  </a:cubicBezTo>
                  <a:cubicBezTo>
                    <a:pt x="152" y="15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5240974" y="3772837"/>
              <a:ext cx="89145" cy="196064"/>
            </a:xfrm>
            <a:custGeom>
              <a:avLst/>
              <a:gdLst/>
              <a:ahLst/>
              <a:cxnLst/>
              <a:rect l="l" t="t" r="r" b="b"/>
              <a:pathLst>
                <a:path w="647" h="1423" extrusionOk="0">
                  <a:moveTo>
                    <a:pt x="114" y="0"/>
                  </a:moveTo>
                  <a:cubicBezTo>
                    <a:pt x="0" y="0"/>
                    <a:pt x="55" y="211"/>
                    <a:pt x="78" y="410"/>
                  </a:cubicBezTo>
                  <a:cubicBezTo>
                    <a:pt x="100" y="615"/>
                    <a:pt x="225" y="923"/>
                    <a:pt x="361" y="1173"/>
                  </a:cubicBezTo>
                  <a:cubicBezTo>
                    <a:pt x="487" y="1423"/>
                    <a:pt x="634" y="1423"/>
                    <a:pt x="634" y="1423"/>
                  </a:cubicBezTo>
                  <a:cubicBezTo>
                    <a:pt x="634" y="1423"/>
                    <a:pt x="646" y="991"/>
                    <a:pt x="634" y="820"/>
                  </a:cubicBezTo>
                  <a:cubicBezTo>
                    <a:pt x="623" y="638"/>
                    <a:pt x="361" y="149"/>
                    <a:pt x="361" y="149"/>
                  </a:cubicBezTo>
                  <a:cubicBezTo>
                    <a:pt x="361" y="149"/>
                    <a:pt x="248" y="13"/>
                    <a:pt x="123" y="1"/>
                  </a:cubicBezTo>
                  <a:cubicBezTo>
                    <a:pt x="120" y="1"/>
                    <a:pt x="117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5209285" y="3942722"/>
              <a:ext cx="70407" cy="173744"/>
            </a:xfrm>
            <a:custGeom>
              <a:avLst/>
              <a:gdLst/>
              <a:ahLst/>
              <a:cxnLst/>
              <a:rect l="l" t="t" r="r" b="b"/>
              <a:pathLst>
                <a:path w="511" h="1261" extrusionOk="0">
                  <a:moveTo>
                    <a:pt x="137" y="1"/>
                  </a:moveTo>
                  <a:cubicBezTo>
                    <a:pt x="82" y="1"/>
                    <a:pt x="35" y="54"/>
                    <a:pt x="23" y="110"/>
                  </a:cubicBezTo>
                  <a:cubicBezTo>
                    <a:pt x="0" y="213"/>
                    <a:pt x="23" y="713"/>
                    <a:pt x="35" y="792"/>
                  </a:cubicBezTo>
                  <a:cubicBezTo>
                    <a:pt x="35" y="883"/>
                    <a:pt x="285" y="1179"/>
                    <a:pt x="399" y="1247"/>
                  </a:cubicBezTo>
                  <a:cubicBezTo>
                    <a:pt x="413" y="1257"/>
                    <a:pt x="425" y="1261"/>
                    <a:pt x="435" y="1261"/>
                  </a:cubicBezTo>
                  <a:cubicBezTo>
                    <a:pt x="511" y="1261"/>
                    <a:pt x="465" y="1014"/>
                    <a:pt x="455" y="804"/>
                  </a:cubicBezTo>
                  <a:cubicBezTo>
                    <a:pt x="455" y="565"/>
                    <a:pt x="273" y="133"/>
                    <a:pt x="273" y="133"/>
                  </a:cubicBezTo>
                  <a:cubicBezTo>
                    <a:pt x="232" y="36"/>
                    <a:pt x="182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9"/>
          <p:cNvSpPr/>
          <p:nvPr/>
        </p:nvSpPr>
        <p:spPr>
          <a:xfrm rot="5400000">
            <a:off x="1810813" y="4291375"/>
            <a:ext cx="638087" cy="789740"/>
          </a:xfrm>
          <a:custGeom>
            <a:avLst/>
            <a:gdLst/>
            <a:ahLst/>
            <a:cxnLst/>
            <a:rect l="l" t="t" r="r" b="b"/>
            <a:pathLst>
              <a:path w="4906" h="6072" extrusionOk="0">
                <a:moveTo>
                  <a:pt x="4398" y="1"/>
                </a:moveTo>
                <a:cubicBezTo>
                  <a:pt x="4246" y="1"/>
                  <a:pt x="4012" y="96"/>
                  <a:pt x="3674" y="316"/>
                </a:cubicBezTo>
                <a:cubicBezTo>
                  <a:pt x="3674" y="316"/>
                  <a:pt x="3139" y="407"/>
                  <a:pt x="1672" y="1749"/>
                </a:cubicBezTo>
                <a:cubicBezTo>
                  <a:pt x="194" y="3091"/>
                  <a:pt x="0" y="6002"/>
                  <a:pt x="194" y="6071"/>
                </a:cubicBezTo>
                <a:cubicBezTo>
                  <a:pt x="196" y="6071"/>
                  <a:pt x="198" y="6072"/>
                  <a:pt x="201" y="6072"/>
                </a:cubicBezTo>
                <a:cubicBezTo>
                  <a:pt x="455" y="6072"/>
                  <a:pt x="3159" y="3373"/>
                  <a:pt x="3902" y="2079"/>
                </a:cubicBezTo>
                <a:cubicBezTo>
                  <a:pt x="4488" y="1064"/>
                  <a:pt x="4906" y="1"/>
                  <a:pt x="43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0" name="Google Shape;890;p9"/>
          <p:cNvGrpSpPr/>
          <p:nvPr/>
        </p:nvGrpSpPr>
        <p:grpSpPr>
          <a:xfrm rot="3264037">
            <a:off x="-2184861" y="-2111652"/>
            <a:ext cx="4071867" cy="2333179"/>
            <a:chOff x="10287875" y="865650"/>
            <a:chExt cx="2107488" cy="1207590"/>
          </a:xfrm>
        </p:grpSpPr>
        <p:sp>
          <p:nvSpPr>
            <p:cNvPr id="891" name="Google Shape;891;p9"/>
            <p:cNvSpPr/>
            <p:nvPr/>
          </p:nvSpPr>
          <p:spPr>
            <a:xfrm>
              <a:off x="10287875" y="865650"/>
              <a:ext cx="2107488" cy="1207590"/>
            </a:xfrm>
            <a:custGeom>
              <a:avLst/>
              <a:gdLst/>
              <a:ahLst/>
              <a:cxnLst/>
              <a:rect l="l" t="t" r="r" b="b"/>
              <a:pathLst>
                <a:path w="15185" h="8701" extrusionOk="0">
                  <a:moveTo>
                    <a:pt x="15127" y="0"/>
                  </a:moveTo>
                  <a:lnTo>
                    <a:pt x="14240" y="35"/>
                  </a:lnTo>
                  <a:lnTo>
                    <a:pt x="14035" y="46"/>
                  </a:lnTo>
                  <a:lnTo>
                    <a:pt x="13330" y="68"/>
                  </a:lnTo>
                  <a:lnTo>
                    <a:pt x="13251" y="80"/>
                  </a:lnTo>
                  <a:lnTo>
                    <a:pt x="12523" y="103"/>
                  </a:lnTo>
                  <a:lnTo>
                    <a:pt x="12261" y="114"/>
                  </a:lnTo>
                  <a:lnTo>
                    <a:pt x="7097" y="330"/>
                  </a:lnTo>
                  <a:lnTo>
                    <a:pt x="7018" y="330"/>
                  </a:lnTo>
                  <a:lnTo>
                    <a:pt x="6165" y="364"/>
                  </a:lnTo>
                  <a:lnTo>
                    <a:pt x="5995" y="364"/>
                  </a:lnTo>
                  <a:lnTo>
                    <a:pt x="1" y="614"/>
                  </a:lnTo>
                  <a:cubicBezTo>
                    <a:pt x="1" y="614"/>
                    <a:pt x="1127" y="2286"/>
                    <a:pt x="1127" y="2730"/>
                  </a:cubicBezTo>
                  <a:cubicBezTo>
                    <a:pt x="1127" y="3185"/>
                    <a:pt x="615" y="3128"/>
                    <a:pt x="1127" y="3901"/>
                  </a:cubicBezTo>
                  <a:cubicBezTo>
                    <a:pt x="1627" y="4686"/>
                    <a:pt x="1900" y="4629"/>
                    <a:pt x="2070" y="5300"/>
                  </a:cubicBezTo>
                  <a:cubicBezTo>
                    <a:pt x="2241" y="5971"/>
                    <a:pt x="2753" y="8292"/>
                    <a:pt x="2753" y="8292"/>
                  </a:cubicBezTo>
                  <a:lnTo>
                    <a:pt x="2958" y="8302"/>
                  </a:lnTo>
                  <a:lnTo>
                    <a:pt x="3390" y="8337"/>
                  </a:lnTo>
                  <a:lnTo>
                    <a:pt x="3845" y="8371"/>
                  </a:lnTo>
                  <a:lnTo>
                    <a:pt x="4061" y="8383"/>
                  </a:lnTo>
                  <a:lnTo>
                    <a:pt x="7029" y="8587"/>
                  </a:lnTo>
                  <a:lnTo>
                    <a:pt x="7439" y="8621"/>
                  </a:lnTo>
                  <a:lnTo>
                    <a:pt x="7916" y="8655"/>
                  </a:lnTo>
                  <a:lnTo>
                    <a:pt x="8348" y="8689"/>
                  </a:lnTo>
                  <a:lnTo>
                    <a:pt x="8621" y="8701"/>
                  </a:lnTo>
                  <a:lnTo>
                    <a:pt x="8803" y="8689"/>
                  </a:lnTo>
                  <a:lnTo>
                    <a:pt x="9316" y="8633"/>
                  </a:lnTo>
                  <a:lnTo>
                    <a:pt x="12614" y="8292"/>
                  </a:lnTo>
                  <a:cubicBezTo>
                    <a:pt x="12614" y="8292"/>
                    <a:pt x="12738" y="8143"/>
                    <a:pt x="12932" y="7916"/>
                  </a:cubicBezTo>
                  <a:cubicBezTo>
                    <a:pt x="12966" y="7859"/>
                    <a:pt x="13011" y="7802"/>
                    <a:pt x="13057" y="7746"/>
                  </a:cubicBezTo>
                  <a:cubicBezTo>
                    <a:pt x="13603" y="7040"/>
                    <a:pt x="14479" y="5789"/>
                    <a:pt x="14513" y="5027"/>
                  </a:cubicBezTo>
                  <a:cubicBezTo>
                    <a:pt x="14570" y="3901"/>
                    <a:pt x="13899" y="3742"/>
                    <a:pt x="14513" y="2957"/>
                  </a:cubicBezTo>
                  <a:cubicBezTo>
                    <a:pt x="15127" y="2173"/>
                    <a:pt x="15070" y="1342"/>
                    <a:pt x="15127" y="978"/>
                  </a:cubicBezTo>
                  <a:cubicBezTo>
                    <a:pt x="15184" y="614"/>
                    <a:pt x="15127" y="0"/>
                    <a:pt x="15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10537278" y="1001385"/>
              <a:ext cx="115471" cy="328371"/>
            </a:xfrm>
            <a:custGeom>
              <a:avLst/>
              <a:gdLst/>
              <a:ahLst/>
              <a:cxnLst/>
              <a:rect l="l" t="t" r="r" b="b"/>
              <a:pathLst>
                <a:path w="832" h="2366" extrusionOk="0">
                  <a:moveTo>
                    <a:pt x="0" y="0"/>
                  </a:moveTo>
                  <a:cubicBezTo>
                    <a:pt x="1" y="0"/>
                    <a:pt x="103" y="1865"/>
                    <a:pt x="217" y="2366"/>
                  </a:cubicBezTo>
                  <a:cubicBezTo>
                    <a:pt x="217" y="2366"/>
                    <a:pt x="831" y="153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10668295" y="1066061"/>
              <a:ext cx="53850" cy="337948"/>
            </a:xfrm>
            <a:custGeom>
              <a:avLst/>
              <a:gdLst/>
              <a:ahLst/>
              <a:cxnLst/>
              <a:rect l="l" t="t" r="r" b="b"/>
              <a:pathLst>
                <a:path w="388" h="2435" extrusionOk="0">
                  <a:moveTo>
                    <a:pt x="24" y="1"/>
                  </a:moveTo>
                  <a:cubicBezTo>
                    <a:pt x="24" y="1"/>
                    <a:pt x="1" y="1"/>
                    <a:pt x="24" y="979"/>
                  </a:cubicBezTo>
                  <a:cubicBezTo>
                    <a:pt x="57" y="1957"/>
                    <a:pt x="365" y="2435"/>
                    <a:pt x="365" y="2435"/>
                  </a:cubicBezTo>
                  <a:cubicBezTo>
                    <a:pt x="365" y="2435"/>
                    <a:pt x="388" y="1149"/>
                    <a:pt x="365" y="717"/>
                  </a:cubicBezTo>
                  <a:cubicBezTo>
                    <a:pt x="330" y="285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10785155" y="980845"/>
              <a:ext cx="69533" cy="369591"/>
            </a:xfrm>
            <a:custGeom>
              <a:avLst/>
              <a:gdLst/>
              <a:ahLst/>
              <a:cxnLst/>
              <a:rect l="l" t="t" r="r" b="b"/>
              <a:pathLst>
                <a:path w="501" h="2663" extrusionOk="0">
                  <a:moveTo>
                    <a:pt x="137" y="1"/>
                  </a:moveTo>
                  <a:cubicBezTo>
                    <a:pt x="137" y="1"/>
                    <a:pt x="1" y="1376"/>
                    <a:pt x="137" y="2013"/>
                  </a:cubicBezTo>
                  <a:lnTo>
                    <a:pt x="273" y="2662"/>
                  </a:lnTo>
                  <a:cubicBezTo>
                    <a:pt x="273" y="2662"/>
                    <a:pt x="501" y="1376"/>
                    <a:pt x="466" y="956"/>
                  </a:cubicBezTo>
                  <a:cubicBezTo>
                    <a:pt x="444" y="535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10982373" y="1329620"/>
              <a:ext cx="80774" cy="394850"/>
            </a:xfrm>
            <a:custGeom>
              <a:avLst/>
              <a:gdLst/>
              <a:ahLst/>
              <a:cxnLst/>
              <a:rect l="l" t="t" r="r" b="b"/>
              <a:pathLst>
                <a:path w="582" h="2845" extrusionOk="0">
                  <a:moveTo>
                    <a:pt x="308" y="1"/>
                  </a:moveTo>
                  <a:lnTo>
                    <a:pt x="137" y="399"/>
                  </a:lnTo>
                  <a:cubicBezTo>
                    <a:pt x="137" y="399"/>
                    <a:pt x="1" y="1173"/>
                    <a:pt x="137" y="1820"/>
                  </a:cubicBezTo>
                  <a:cubicBezTo>
                    <a:pt x="274" y="2457"/>
                    <a:pt x="445" y="2844"/>
                    <a:pt x="445" y="2844"/>
                  </a:cubicBezTo>
                  <a:cubicBezTo>
                    <a:pt x="445" y="2844"/>
                    <a:pt x="581" y="2310"/>
                    <a:pt x="524" y="1616"/>
                  </a:cubicBezTo>
                  <a:cubicBezTo>
                    <a:pt x="467" y="922"/>
                    <a:pt x="308" y="1"/>
                    <a:pt x="3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11097707" y="1350300"/>
              <a:ext cx="82162" cy="460913"/>
            </a:xfrm>
            <a:custGeom>
              <a:avLst/>
              <a:gdLst/>
              <a:ahLst/>
              <a:cxnLst/>
              <a:rect l="l" t="t" r="r" b="b"/>
              <a:pathLst>
                <a:path w="592" h="3321" extrusionOk="0">
                  <a:moveTo>
                    <a:pt x="307" y="0"/>
                  </a:moveTo>
                  <a:lnTo>
                    <a:pt x="228" y="250"/>
                  </a:lnTo>
                  <a:cubicBezTo>
                    <a:pt x="228" y="250"/>
                    <a:pt x="0" y="1001"/>
                    <a:pt x="34" y="1479"/>
                  </a:cubicBezTo>
                  <a:cubicBezTo>
                    <a:pt x="57" y="1944"/>
                    <a:pt x="455" y="3321"/>
                    <a:pt x="455" y="3321"/>
                  </a:cubicBezTo>
                  <a:cubicBezTo>
                    <a:pt x="455" y="3321"/>
                    <a:pt x="592" y="1740"/>
                    <a:pt x="592" y="1274"/>
                  </a:cubicBezTo>
                  <a:cubicBezTo>
                    <a:pt x="592" y="807"/>
                    <a:pt x="307" y="0"/>
                    <a:pt x="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11230250" y="1388189"/>
              <a:ext cx="64814" cy="423024"/>
            </a:xfrm>
            <a:custGeom>
              <a:avLst/>
              <a:gdLst/>
              <a:ahLst/>
              <a:cxnLst/>
              <a:rect l="l" t="t" r="r" b="b"/>
              <a:pathLst>
                <a:path w="467" h="3048" extrusionOk="0">
                  <a:moveTo>
                    <a:pt x="274" y="0"/>
                  </a:moveTo>
                  <a:cubicBezTo>
                    <a:pt x="274" y="0"/>
                    <a:pt x="1" y="671"/>
                    <a:pt x="160" y="1388"/>
                  </a:cubicBezTo>
                  <a:cubicBezTo>
                    <a:pt x="330" y="2093"/>
                    <a:pt x="467" y="3048"/>
                    <a:pt x="467" y="3048"/>
                  </a:cubicBezTo>
                  <a:lnTo>
                    <a:pt x="467" y="807"/>
                  </a:lnTo>
                  <a:cubicBezTo>
                    <a:pt x="467" y="170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11119774" y="916030"/>
              <a:ext cx="23733" cy="64953"/>
            </a:xfrm>
            <a:custGeom>
              <a:avLst/>
              <a:gdLst/>
              <a:ahLst/>
              <a:cxnLst/>
              <a:rect l="l" t="t" r="r" b="b"/>
              <a:pathLst>
                <a:path w="171" h="468" extrusionOk="0">
                  <a:moveTo>
                    <a:pt x="1" y="1"/>
                  </a:moveTo>
                  <a:cubicBezTo>
                    <a:pt x="80" y="274"/>
                    <a:pt x="137" y="468"/>
                    <a:pt x="137" y="468"/>
                  </a:cubicBezTo>
                  <a:cubicBezTo>
                    <a:pt x="137" y="468"/>
                    <a:pt x="148" y="274"/>
                    <a:pt x="1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11261894" y="911450"/>
              <a:ext cx="11103" cy="69533"/>
            </a:xfrm>
            <a:custGeom>
              <a:avLst/>
              <a:gdLst/>
              <a:ahLst/>
              <a:cxnLst/>
              <a:rect l="l" t="t" r="r" b="b"/>
              <a:pathLst>
                <a:path w="80" h="501" extrusionOk="0">
                  <a:moveTo>
                    <a:pt x="0" y="0"/>
                  </a:moveTo>
                  <a:cubicBezTo>
                    <a:pt x="57" y="296"/>
                    <a:pt x="79" y="501"/>
                    <a:pt x="79" y="50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11384999" y="1066061"/>
              <a:ext cx="72725" cy="426355"/>
            </a:xfrm>
            <a:custGeom>
              <a:avLst/>
              <a:gdLst/>
              <a:ahLst/>
              <a:cxnLst/>
              <a:rect l="l" t="t" r="r" b="b"/>
              <a:pathLst>
                <a:path w="524" h="3072" extrusionOk="0">
                  <a:moveTo>
                    <a:pt x="273" y="1"/>
                  </a:moveTo>
                  <a:cubicBezTo>
                    <a:pt x="273" y="1"/>
                    <a:pt x="0" y="820"/>
                    <a:pt x="79" y="1457"/>
                  </a:cubicBezTo>
                  <a:cubicBezTo>
                    <a:pt x="170" y="2094"/>
                    <a:pt x="478" y="3072"/>
                    <a:pt x="478" y="3072"/>
                  </a:cubicBezTo>
                  <a:cubicBezTo>
                    <a:pt x="478" y="3072"/>
                    <a:pt x="421" y="2071"/>
                    <a:pt x="478" y="1217"/>
                  </a:cubicBezTo>
                  <a:cubicBezTo>
                    <a:pt x="523" y="365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11500194" y="1066061"/>
              <a:ext cx="93265" cy="481593"/>
            </a:xfrm>
            <a:custGeom>
              <a:avLst/>
              <a:gdLst/>
              <a:ahLst/>
              <a:cxnLst/>
              <a:rect l="l" t="t" r="r" b="b"/>
              <a:pathLst>
                <a:path w="672" h="3470" extrusionOk="0">
                  <a:moveTo>
                    <a:pt x="273" y="1"/>
                  </a:moveTo>
                  <a:lnTo>
                    <a:pt x="273" y="421"/>
                  </a:lnTo>
                  <a:cubicBezTo>
                    <a:pt x="273" y="421"/>
                    <a:pt x="0" y="1343"/>
                    <a:pt x="91" y="1900"/>
                  </a:cubicBezTo>
                  <a:cubicBezTo>
                    <a:pt x="171" y="2457"/>
                    <a:pt x="455" y="3469"/>
                    <a:pt x="455" y="3469"/>
                  </a:cubicBezTo>
                  <a:cubicBezTo>
                    <a:pt x="455" y="3469"/>
                    <a:pt x="672" y="2150"/>
                    <a:pt x="614" y="1536"/>
                  </a:cubicBezTo>
                  <a:cubicBezTo>
                    <a:pt x="569" y="922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1632737" y="1102423"/>
              <a:ext cx="85354" cy="389993"/>
            </a:xfrm>
            <a:custGeom>
              <a:avLst/>
              <a:gdLst/>
              <a:ahLst/>
              <a:cxnLst/>
              <a:rect l="l" t="t" r="r" b="b"/>
              <a:pathLst>
                <a:path w="615" h="2810" extrusionOk="0">
                  <a:moveTo>
                    <a:pt x="364" y="0"/>
                  </a:moveTo>
                  <a:cubicBezTo>
                    <a:pt x="364" y="0"/>
                    <a:pt x="0" y="751"/>
                    <a:pt x="23" y="1274"/>
                  </a:cubicBezTo>
                  <a:cubicBezTo>
                    <a:pt x="58" y="1809"/>
                    <a:pt x="364" y="2810"/>
                    <a:pt x="364" y="2810"/>
                  </a:cubicBezTo>
                  <a:cubicBezTo>
                    <a:pt x="364" y="2810"/>
                    <a:pt x="615" y="1479"/>
                    <a:pt x="581" y="955"/>
                  </a:cubicBezTo>
                  <a:cubicBezTo>
                    <a:pt x="558" y="444"/>
                    <a:pt x="364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11263420" y="1912116"/>
              <a:ext cx="60095" cy="150029"/>
            </a:xfrm>
            <a:custGeom>
              <a:avLst/>
              <a:gdLst/>
              <a:ahLst/>
              <a:cxnLst/>
              <a:rect l="l" t="t" r="r" b="b"/>
              <a:pathLst>
                <a:path w="433" h="1081" extrusionOk="0">
                  <a:moveTo>
                    <a:pt x="205" y="1"/>
                  </a:moveTo>
                  <a:cubicBezTo>
                    <a:pt x="205" y="1"/>
                    <a:pt x="35" y="524"/>
                    <a:pt x="0" y="1047"/>
                  </a:cubicBezTo>
                  <a:lnTo>
                    <a:pt x="410" y="1081"/>
                  </a:lnTo>
                  <a:cubicBezTo>
                    <a:pt x="432" y="330"/>
                    <a:pt x="205" y="1"/>
                    <a:pt x="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11386526" y="1912116"/>
              <a:ext cx="60095" cy="159606"/>
            </a:xfrm>
            <a:custGeom>
              <a:avLst/>
              <a:gdLst/>
              <a:ahLst/>
              <a:cxnLst/>
              <a:rect l="l" t="t" r="r" b="b"/>
              <a:pathLst>
                <a:path w="433" h="1150" extrusionOk="0">
                  <a:moveTo>
                    <a:pt x="149" y="1"/>
                  </a:moveTo>
                  <a:lnTo>
                    <a:pt x="149" y="421"/>
                  </a:lnTo>
                  <a:cubicBezTo>
                    <a:pt x="149" y="421"/>
                    <a:pt x="58" y="740"/>
                    <a:pt x="0" y="1115"/>
                  </a:cubicBezTo>
                  <a:lnTo>
                    <a:pt x="432" y="1149"/>
                  </a:lnTo>
                  <a:cubicBezTo>
                    <a:pt x="331" y="592"/>
                    <a:pt x="149" y="1"/>
                    <a:pt x="1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11509631" y="1946952"/>
              <a:ext cx="71198" cy="124770"/>
            </a:xfrm>
            <a:custGeom>
              <a:avLst/>
              <a:gdLst/>
              <a:ahLst/>
              <a:cxnLst/>
              <a:rect l="l" t="t" r="r" b="b"/>
              <a:pathLst>
                <a:path w="513" h="899" extrusionOk="0">
                  <a:moveTo>
                    <a:pt x="308" y="0"/>
                  </a:moveTo>
                  <a:cubicBezTo>
                    <a:pt x="308" y="0"/>
                    <a:pt x="91" y="443"/>
                    <a:pt x="0" y="898"/>
                  </a:cubicBezTo>
                  <a:lnTo>
                    <a:pt x="513" y="842"/>
                  </a:lnTo>
                  <a:cubicBezTo>
                    <a:pt x="467" y="375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11787486" y="1470213"/>
              <a:ext cx="96457" cy="490891"/>
            </a:xfrm>
            <a:custGeom>
              <a:avLst/>
              <a:gdLst/>
              <a:ahLst/>
              <a:cxnLst/>
              <a:rect l="l" t="t" r="r" b="b"/>
              <a:pathLst>
                <a:path w="695" h="3537" extrusionOk="0">
                  <a:moveTo>
                    <a:pt x="308" y="0"/>
                  </a:moveTo>
                  <a:cubicBezTo>
                    <a:pt x="308" y="0"/>
                    <a:pt x="0" y="1035"/>
                    <a:pt x="136" y="1831"/>
                  </a:cubicBezTo>
                  <a:cubicBezTo>
                    <a:pt x="285" y="2616"/>
                    <a:pt x="455" y="3537"/>
                    <a:pt x="455" y="3537"/>
                  </a:cubicBezTo>
                  <a:cubicBezTo>
                    <a:pt x="455" y="3537"/>
                    <a:pt x="694" y="2422"/>
                    <a:pt x="614" y="1331"/>
                  </a:cubicBezTo>
                  <a:cubicBezTo>
                    <a:pt x="535" y="251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11926275" y="1403872"/>
              <a:ext cx="66479" cy="480066"/>
            </a:xfrm>
            <a:custGeom>
              <a:avLst/>
              <a:gdLst/>
              <a:ahLst/>
              <a:cxnLst/>
              <a:rect l="l" t="t" r="r" b="b"/>
              <a:pathLst>
                <a:path w="479" h="3459" extrusionOk="0">
                  <a:moveTo>
                    <a:pt x="251" y="1"/>
                  </a:moveTo>
                  <a:cubicBezTo>
                    <a:pt x="251" y="1"/>
                    <a:pt x="1" y="1399"/>
                    <a:pt x="1" y="1900"/>
                  </a:cubicBezTo>
                  <a:cubicBezTo>
                    <a:pt x="1" y="2400"/>
                    <a:pt x="251" y="3458"/>
                    <a:pt x="251" y="3458"/>
                  </a:cubicBezTo>
                  <a:cubicBezTo>
                    <a:pt x="251" y="3458"/>
                    <a:pt x="422" y="2787"/>
                    <a:pt x="456" y="1922"/>
                  </a:cubicBezTo>
                  <a:cubicBezTo>
                    <a:pt x="479" y="1058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9"/>
            <p:cNvSpPr/>
            <p:nvPr/>
          </p:nvSpPr>
          <p:spPr>
            <a:xfrm>
              <a:off x="12051046" y="1492281"/>
              <a:ext cx="85354" cy="472016"/>
            </a:xfrm>
            <a:custGeom>
              <a:avLst/>
              <a:gdLst/>
              <a:ahLst/>
              <a:cxnLst/>
              <a:rect l="l" t="t" r="r" b="b"/>
              <a:pathLst>
                <a:path w="615" h="3401" extrusionOk="0">
                  <a:moveTo>
                    <a:pt x="251" y="1"/>
                  </a:moveTo>
                  <a:cubicBezTo>
                    <a:pt x="251" y="1"/>
                    <a:pt x="1" y="979"/>
                    <a:pt x="57" y="1399"/>
                  </a:cubicBezTo>
                  <a:cubicBezTo>
                    <a:pt x="92" y="1707"/>
                    <a:pt x="183" y="2809"/>
                    <a:pt x="228" y="3401"/>
                  </a:cubicBezTo>
                  <a:cubicBezTo>
                    <a:pt x="262" y="3344"/>
                    <a:pt x="307" y="3287"/>
                    <a:pt x="353" y="3231"/>
                  </a:cubicBezTo>
                  <a:cubicBezTo>
                    <a:pt x="456" y="2605"/>
                    <a:pt x="615" y="1593"/>
                    <a:pt x="558" y="1092"/>
                  </a:cubicBezTo>
                  <a:cubicBezTo>
                    <a:pt x="478" y="342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11989424" y="879806"/>
              <a:ext cx="87020" cy="355296"/>
            </a:xfrm>
            <a:custGeom>
              <a:avLst/>
              <a:gdLst/>
              <a:ahLst/>
              <a:cxnLst/>
              <a:rect l="l" t="t" r="r" b="b"/>
              <a:pathLst>
                <a:path w="627" h="2560" extrusionOk="0">
                  <a:moveTo>
                    <a:pt x="263" y="1"/>
                  </a:moveTo>
                  <a:lnTo>
                    <a:pt x="1" y="12"/>
                  </a:lnTo>
                  <a:lnTo>
                    <a:pt x="1" y="1343"/>
                  </a:lnTo>
                  <a:cubicBezTo>
                    <a:pt x="1" y="1798"/>
                    <a:pt x="308" y="2559"/>
                    <a:pt x="308" y="2559"/>
                  </a:cubicBezTo>
                  <a:cubicBezTo>
                    <a:pt x="308" y="2559"/>
                    <a:pt x="627" y="1468"/>
                    <a:pt x="490" y="729"/>
                  </a:cubicBezTo>
                  <a:cubicBezTo>
                    <a:pt x="433" y="444"/>
                    <a:pt x="354" y="194"/>
                    <a:pt x="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12112529" y="875088"/>
              <a:ext cx="74390" cy="393879"/>
            </a:xfrm>
            <a:custGeom>
              <a:avLst/>
              <a:gdLst/>
              <a:ahLst/>
              <a:cxnLst/>
              <a:rect l="l" t="t" r="r" b="b"/>
              <a:pathLst>
                <a:path w="536" h="2838" extrusionOk="0">
                  <a:moveTo>
                    <a:pt x="183" y="0"/>
                  </a:moveTo>
                  <a:lnTo>
                    <a:pt x="104" y="12"/>
                  </a:lnTo>
                  <a:lnTo>
                    <a:pt x="81" y="376"/>
                  </a:lnTo>
                  <a:cubicBezTo>
                    <a:pt x="81" y="376"/>
                    <a:pt x="1" y="1274"/>
                    <a:pt x="1" y="1604"/>
                  </a:cubicBezTo>
                  <a:cubicBezTo>
                    <a:pt x="1" y="1932"/>
                    <a:pt x="180" y="2837"/>
                    <a:pt x="194" y="2837"/>
                  </a:cubicBezTo>
                  <a:cubicBezTo>
                    <a:pt x="194" y="2837"/>
                    <a:pt x="195" y="2836"/>
                    <a:pt x="195" y="2833"/>
                  </a:cubicBezTo>
                  <a:cubicBezTo>
                    <a:pt x="195" y="2753"/>
                    <a:pt x="536" y="1638"/>
                    <a:pt x="445" y="1160"/>
                  </a:cubicBezTo>
                  <a:cubicBezTo>
                    <a:pt x="388" y="842"/>
                    <a:pt x="263" y="319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9"/>
            <p:cNvSpPr/>
            <p:nvPr/>
          </p:nvSpPr>
          <p:spPr>
            <a:xfrm>
              <a:off x="12213567" y="870369"/>
              <a:ext cx="77582" cy="320460"/>
            </a:xfrm>
            <a:custGeom>
              <a:avLst/>
              <a:gdLst/>
              <a:ahLst/>
              <a:cxnLst/>
              <a:rect l="l" t="t" r="r" b="b"/>
              <a:pathLst>
                <a:path w="559" h="2309" extrusionOk="0">
                  <a:moveTo>
                    <a:pt x="365" y="1"/>
                  </a:moveTo>
                  <a:lnTo>
                    <a:pt x="160" y="12"/>
                  </a:lnTo>
                  <a:cubicBezTo>
                    <a:pt x="81" y="262"/>
                    <a:pt x="1" y="615"/>
                    <a:pt x="24" y="888"/>
                  </a:cubicBezTo>
                  <a:cubicBezTo>
                    <a:pt x="81" y="1365"/>
                    <a:pt x="274" y="2309"/>
                    <a:pt x="274" y="2309"/>
                  </a:cubicBezTo>
                  <a:cubicBezTo>
                    <a:pt x="274" y="2309"/>
                    <a:pt x="559" y="797"/>
                    <a:pt x="478" y="444"/>
                  </a:cubicBezTo>
                  <a:cubicBezTo>
                    <a:pt x="445" y="284"/>
                    <a:pt x="399" y="137"/>
                    <a:pt x="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13"/>
          <p:cNvSpPr txBox="1">
            <a:spLocks noGrp="1"/>
          </p:cNvSpPr>
          <p:nvPr>
            <p:ph type="title" idx="2"/>
          </p:nvPr>
        </p:nvSpPr>
        <p:spPr>
          <a:xfrm>
            <a:off x="720000" y="1606650"/>
            <a:ext cx="251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4" name="Google Shape;1124;p13"/>
          <p:cNvSpPr txBox="1">
            <a:spLocks noGrp="1"/>
          </p:cNvSpPr>
          <p:nvPr>
            <p:ph type="subTitle" idx="1"/>
          </p:nvPr>
        </p:nvSpPr>
        <p:spPr>
          <a:xfrm>
            <a:off x="720000" y="2116975"/>
            <a:ext cx="25155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13"/>
          <p:cNvSpPr txBox="1">
            <a:spLocks noGrp="1"/>
          </p:cNvSpPr>
          <p:nvPr>
            <p:ph type="title" idx="3"/>
          </p:nvPr>
        </p:nvSpPr>
        <p:spPr>
          <a:xfrm>
            <a:off x="3314238" y="1606650"/>
            <a:ext cx="251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6" name="Google Shape;1126;p13"/>
          <p:cNvSpPr txBox="1">
            <a:spLocks noGrp="1"/>
          </p:cNvSpPr>
          <p:nvPr>
            <p:ph type="subTitle" idx="4"/>
          </p:nvPr>
        </p:nvSpPr>
        <p:spPr>
          <a:xfrm>
            <a:off x="3314238" y="2116975"/>
            <a:ext cx="25155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13"/>
          <p:cNvSpPr txBox="1">
            <a:spLocks noGrp="1"/>
          </p:cNvSpPr>
          <p:nvPr>
            <p:ph type="title" idx="5"/>
          </p:nvPr>
        </p:nvSpPr>
        <p:spPr>
          <a:xfrm>
            <a:off x="720000" y="3387875"/>
            <a:ext cx="251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8" name="Google Shape;1128;p13"/>
          <p:cNvSpPr txBox="1">
            <a:spLocks noGrp="1"/>
          </p:cNvSpPr>
          <p:nvPr>
            <p:ph type="subTitle" idx="6"/>
          </p:nvPr>
        </p:nvSpPr>
        <p:spPr>
          <a:xfrm>
            <a:off x="720000" y="3898200"/>
            <a:ext cx="25155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13"/>
          <p:cNvSpPr txBox="1">
            <a:spLocks noGrp="1"/>
          </p:cNvSpPr>
          <p:nvPr>
            <p:ph type="title" idx="7"/>
          </p:nvPr>
        </p:nvSpPr>
        <p:spPr>
          <a:xfrm>
            <a:off x="3314238" y="3387875"/>
            <a:ext cx="251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0" name="Google Shape;1130;p13"/>
          <p:cNvSpPr txBox="1">
            <a:spLocks noGrp="1"/>
          </p:cNvSpPr>
          <p:nvPr>
            <p:ph type="subTitle" idx="8"/>
          </p:nvPr>
        </p:nvSpPr>
        <p:spPr>
          <a:xfrm>
            <a:off x="3314238" y="3898200"/>
            <a:ext cx="25155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13"/>
          <p:cNvSpPr txBox="1">
            <a:spLocks noGrp="1"/>
          </p:cNvSpPr>
          <p:nvPr>
            <p:ph type="title" idx="9"/>
          </p:nvPr>
        </p:nvSpPr>
        <p:spPr>
          <a:xfrm>
            <a:off x="5908500" y="1606650"/>
            <a:ext cx="251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2" name="Google Shape;1132;p13"/>
          <p:cNvSpPr txBox="1">
            <a:spLocks noGrp="1"/>
          </p:cNvSpPr>
          <p:nvPr>
            <p:ph type="subTitle" idx="13"/>
          </p:nvPr>
        </p:nvSpPr>
        <p:spPr>
          <a:xfrm>
            <a:off x="5908500" y="2116975"/>
            <a:ext cx="25155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13"/>
          <p:cNvSpPr txBox="1">
            <a:spLocks noGrp="1"/>
          </p:cNvSpPr>
          <p:nvPr>
            <p:ph type="title" idx="14"/>
          </p:nvPr>
        </p:nvSpPr>
        <p:spPr>
          <a:xfrm>
            <a:off x="5908500" y="3387875"/>
            <a:ext cx="251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4" name="Google Shape;1134;p13"/>
          <p:cNvSpPr txBox="1">
            <a:spLocks noGrp="1"/>
          </p:cNvSpPr>
          <p:nvPr>
            <p:ph type="subTitle" idx="15"/>
          </p:nvPr>
        </p:nvSpPr>
        <p:spPr>
          <a:xfrm>
            <a:off x="5908500" y="3898200"/>
            <a:ext cx="25155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5" name="Google Shape;1135;p13"/>
          <p:cNvSpPr txBox="1">
            <a:spLocks noGrp="1"/>
          </p:cNvSpPr>
          <p:nvPr>
            <p:ph type="title" idx="16" hasCustomPrompt="1"/>
          </p:nvPr>
        </p:nvSpPr>
        <p:spPr>
          <a:xfrm>
            <a:off x="720000" y="1224150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36" name="Google Shape;1136;p13"/>
          <p:cNvSpPr txBox="1">
            <a:spLocks noGrp="1"/>
          </p:cNvSpPr>
          <p:nvPr>
            <p:ph type="title" idx="17" hasCustomPrompt="1"/>
          </p:nvPr>
        </p:nvSpPr>
        <p:spPr>
          <a:xfrm>
            <a:off x="3314237" y="1224150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37" name="Google Shape;1137;p13"/>
          <p:cNvSpPr txBox="1">
            <a:spLocks noGrp="1"/>
          </p:cNvSpPr>
          <p:nvPr>
            <p:ph type="title" idx="18" hasCustomPrompt="1"/>
          </p:nvPr>
        </p:nvSpPr>
        <p:spPr>
          <a:xfrm>
            <a:off x="5908500" y="1224150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38" name="Google Shape;1138;p13"/>
          <p:cNvSpPr txBox="1">
            <a:spLocks noGrp="1"/>
          </p:cNvSpPr>
          <p:nvPr>
            <p:ph type="title" idx="19" hasCustomPrompt="1"/>
          </p:nvPr>
        </p:nvSpPr>
        <p:spPr>
          <a:xfrm>
            <a:off x="720000" y="3005275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39" name="Google Shape;1139;p13"/>
          <p:cNvSpPr txBox="1">
            <a:spLocks noGrp="1"/>
          </p:cNvSpPr>
          <p:nvPr>
            <p:ph type="title" idx="20" hasCustomPrompt="1"/>
          </p:nvPr>
        </p:nvSpPr>
        <p:spPr>
          <a:xfrm>
            <a:off x="3314237" y="3005275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40" name="Google Shape;1140;p13"/>
          <p:cNvSpPr txBox="1">
            <a:spLocks noGrp="1"/>
          </p:cNvSpPr>
          <p:nvPr>
            <p:ph type="title" idx="21" hasCustomPrompt="1"/>
          </p:nvPr>
        </p:nvSpPr>
        <p:spPr>
          <a:xfrm>
            <a:off x="5908500" y="3005275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1141" name="Google Shape;1141;p13"/>
          <p:cNvGrpSpPr/>
          <p:nvPr/>
        </p:nvGrpSpPr>
        <p:grpSpPr>
          <a:xfrm rot="-4335848">
            <a:off x="7971779" y="3946334"/>
            <a:ext cx="2203407" cy="1327541"/>
            <a:chOff x="6267675" y="4640100"/>
            <a:chExt cx="446975" cy="269300"/>
          </a:xfrm>
        </p:grpSpPr>
        <p:sp>
          <p:nvSpPr>
            <p:cNvPr id="1142" name="Google Shape;1142;p13"/>
            <p:cNvSpPr/>
            <p:nvPr/>
          </p:nvSpPr>
          <p:spPr>
            <a:xfrm>
              <a:off x="6267675" y="4640100"/>
              <a:ext cx="443875" cy="269300"/>
            </a:xfrm>
            <a:custGeom>
              <a:avLst/>
              <a:gdLst/>
              <a:ahLst/>
              <a:cxnLst/>
              <a:rect l="l" t="t" r="r" b="b"/>
              <a:pathLst>
                <a:path w="17755" h="10772" extrusionOk="0">
                  <a:moveTo>
                    <a:pt x="4254" y="0"/>
                  </a:moveTo>
                  <a:lnTo>
                    <a:pt x="1331" y="1309"/>
                  </a:lnTo>
                  <a:lnTo>
                    <a:pt x="978" y="1468"/>
                  </a:lnTo>
                  <a:lnTo>
                    <a:pt x="831" y="2014"/>
                  </a:lnTo>
                  <a:lnTo>
                    <a:pt x="330" y="3924"/>
                  </a:lnTo>
                  <a:cubicBezTo>
                    <a:pt x="330" y="3924"/>
                    <a:pt x="705" y="4868"/>
                    <a:pt x="819" y="5585"/>
                  </a:cubicBezTo>
                  <a:cubicBezTo>
                    <a:pt x="864" y="5858"/>
                    <a:pt x="876" y="6108"/>
                    <a:pt x="808" y="6245"/>
                  </a:cubicBezTo>
                  <a:cubicBezTo>
                    <a:pt x="694" y="6460"/>
                    <a:pt x="581" y="6733"/>
                    <a:pt x="501" y="7029"/>
                  </a:cubicBezTo>
                  <a:cubicBezTo>
                    <a:pt x="376" y="7416"/>
                    <a:pt x="308" y="7860"/>
                    <a:pt x="341" y="8303"/>
                  </a:cubicBezTo>
                  <a:cubicBezTo>
                    <a:pt x="364" y="8656"/>
                    <a:pt x="250" y="9417"/>
                    <a:pt x="148" y="9998"/>
                  </a:cubicBezTo>
                  <a:cubicBezTo>
                    <a:pt x="148" y="10020"/>
                    <a:pt x="137" y="10043"/>
                    <a:pt x="137" y="10066"/>
                  </a:cubicBezTo>
                  <a:cubicBezTo>
                    <a:pt x="68" y="10464"/>
                    <a:pt x="0" y="10771"/>
                    <a:pt x="0" y="10771"/>
                  </a:cubicBezTo>
                  <a:lnTo>
                    <a:pt x="17754" y="10771"/>
                  </a:lnTo>
                  <a:lnTo>
                    <a:pt x="17742" y="8667"/>
                  </a:lnTo>
                  <a:lnTo>
                    <a:pt x="17742" y="8257"/>
                  </a:lnTo>
                  <a:lnTo>
                    <a:pt x="17742" y="8178"/>
                  </a:lnTo>
                  <a:lnTo>
                    <a:pt x="17742" y="8166"/>
                  </a:lnTo>
                  <a:lnTo>
                    <a:pt x="17742" y="8052"/>
                  </a:lnTo>
                  <a:lnTo>
                    <a:pt x="17731" y="7382"/>
                  </a:lnTo>
                  <a:lnTo>
                    <a:pt x="17731" y="7347"/>
                  </a:lnTo>
                  <a:lnTo>
                    <a:pt x="17709" y="3197"/>
                  </a:lnTo>
                  <a:lnTo>
                    <a:pt x="16662" y="2969"/>
                  </a:lnTo>
                  <a:lnTo>
                    <a:pt x="16412" y="2912"/>
                  </a:lnTo>
                  <a:lnTo>
                    <a:pt x="16400" y="2912"/>
                  </a:lnTo>
                  <a:lnTo>
                    <a:pt x="15957" y="2810"/>
                  </a:lnTo>
                  <a:lnTo>
                    <a:pt x="15945" y="2810"/>
                  </a:lnTo>
                  <a:cubicBezTo>
                    <a:pt x="15923" y="2810"/>
                    <a:pt x="15889" y="2798"/>
                    <a:pt x="15866" y="2787"/>
                  </a:cubicBezTo>
                  <a:cubicBezTo>
                    <a:pt x="15832" y="2787"/>
                    <a:pt x="15798" y="2775"/>
                    <a:pt x="15763" y="2764"/>
                  </a:cubicBezTo>
                  <a:cubicBezTo>
                    <a:pt x="15741" y="2764"/>
                    <a:pt x="15730" y="2753"/>
                    <a:pt x="15707" y="2753"/>
                  </a:cubicBezTo>
                  <a:cubicBezTo>
                    <a:pt x="15695" y="2753"/>
                    <a:pt x="15684" y="2742"/>
                    <a:pt x="15672" y="2742"/>
                  </a:cubicBezTo>
                  <a:cubicBezTo>
                    <a:pt x="15627" y="2730"/>
                    <a:pt x="15581" y="2719"/>
                    <a:pt x="15548" y="2707"/>
                  </a:cubicBezTo>
                  <a:cubicBezTo>
                    <a:pt x="15502" y="2696"/>
                    <a:pt x="15468" y="2684"/>
                    <a:pt x="15434" y="2684"/>
                  </a:cubicBezTo>
                  <a:cubicBezTo>
                    <a:pt x="15422" y="2673"/>
                    <a:pt x="15411" y="2673"/>
                    <a:pt x="15411" y="2673"/>
                  </a:cubicBezTo>
                  <a:cubicBezTo>
                    <a:pt x="15377" y="2662"/>
                    <a:pt x="15354" y="2662"/>
                    <a:pt x="15331" y="2651"/>
                  </a:cubicBezTo>
                  <a:cubicBezTo>
                    <a:pt x="14967" y="2560"/>
                    <a:pt x="14843" y="2548"/>
                    <a:pt x="13944" y="2525"/>
                  </a:cubicBezTo>
                  <a:cubicBezTo>
                    <a:pt x="13777" y="2519"/>
                    <a:pt x="13629" y="2517"/>
                    <a:pt x="13493" y="2517"/>
                  </a:cubicBezTo>
                  <a:cubicBezTo>
                    <a:pt x="13119" y="2517"/>
                    <a:pt x="12849" y="2534"/>
                    <a:pt x="12601" y="2534"/>
                  </a:cubicBezTo>
                  <a:cubicBezTo>
                    <a:pt x="12265" y="2534"/>
                    <a:pt x="11970" y="2503"/>
                    <a:pt x="11510" y="2355"/>
                  </a:cubicBezTo>
                  <a:cubicBezTo>
                    <a:pt x="10589" y="2059"/>
                    <a:pt x="10259" y="2105"/>
                    <a:pt x="9258" y="1764"/>
                  </a:cubicBezTo>
                  <a:cubicBezTo>
                    <a:pt x="9235" y="1764"/>
                    <a:pt x="9224" y="1752"/>
                    <a:pt x="9212" y="1752"/>
                  </a:cubicBezTo>
                  <a:cubicBezTo>
                    <a:pt x="8201" y="1400"/>
                    <a:pt x="6665" y="240"/>
                    <a:pt x="6665" y="240"/>
                  </a:cubicBezTo>
                  <a:lnTo>
                    <a:pt x="5790" y="149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6351550" y="4771450"/>
              <a:ext cx="36700" cy="31250"/>
            </a:xfrm>
            <a:custGeom>
              <a:avLst/>
              <a:gdLst/>
              <a:ahLst/>
              <a:cxnLst/>
              <a:rect l="l" t="t" r="r" b="b"/>
              <a:pathLst>
                <a:path w="1468" h="1250" extrusionOk="0">
                  <a:moveTo>
                    <a:pt x="762" y="1"/>
                  </a:moveTo>
                  <a:cubicBezTo>
                    <a:pt x="478" y="12"/>
                    <a:pt x="274" y="194"/>
                    <a:pt x="114" y="410"/>
                  </a:cubicBezTo>
                  <a:cubicBezTo>
                    <a:pt x="1" y="569"/>
                    <a:pt x="69" y="786"/>
                    <a:pt x="183" y="922"/>
                  </a:cubicBezTo>
                  <a:lnTo>
                    <a:pt x="353" y="1127"/>
                  </a:lnTo>
                  <a:cubicBezTo>
                    <a:pt x="428" y="1209"/>
                    <a:pt x="536" y="1250"/>
                    <a:pt x="644" y="1250"/>
                  </a:cubicBezTo>
                  <a:cubicBezTo>
                    <a:pt x="717" y="1250"/>
                    <a:pt x="790" y="1232"/>
                    <a:pt x="853" y="1195"/>
                  </a:cubicBezTo>
                  <a:cubicBezTo>
                    <a:pt x="944" y="1195"/>
                    <a:pt x="1047" y="1173"/>
                    <a:pt x="1126" y="1115"/>
                  </a:cubicBezTo>
                  <a:cubicBezTo>
                    <a:pt x="1388" y="968"/>
                    <a:pt x="1467" y="649"/>
                    <a:pt x="1354" y="387"/>
                  </a:cubicBezTo>
                  <a:cubicBezTo>
                    <a:pt x="1263" y="160"/>
                    <a:pt x="1024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6422900" y="4738950"/>
              <a:ext cx="27325" cy="42175"/>
            </a:xfrm>
            <a:custGeom>
              <a:avLst/>
              <a:gdLst/>
              <a:ahLst/>
              <a:cxnLst/>
              <a:rect l="l" t="t" r="r" b="b"/>
              <a:pathLst>
                <a:path w="1093" h="1687" extrusionOk="0">
                  <a:moveTo>
                    <a:pt x="854" y="1040"/>
                  </a:moveTo>
                  <a:cubicBezTo>
                    <a:pt x="865" y="1061"/>
                    <a:pt x="868" y="1069"/>
                    <a:pt x="867" y="1069"/>
                  </a:cubicBezTo>
                  <a:cubicBezTo>
                    <a:pt x="866" y="1069"/>
                    <a:pt x="860" y="1058"/>
                    <a:pt x="854" y="1040"/>
                  </a:cubicBezTo>
                  <a:close/>
                  <a:moveTo>
                    <a:pt x="505" y="1"/>
                  </a:moveTo>
                  <a:cubicBezTo>
                    <a:pt x="357" y="1"/>
                    <a:pt x="198" y="80"/>
                    <a:pt x="137" y="209"/>
                  </a:cubicBezTo>
                  <a:cubicBezTo>
                    <a:pt x="69" y="345"/>
                    <a:pt x="24" y="471"/>
                    <a:pt x="35" y="618"/>
                  </a:cubicBezTo>
                  <a:cubicBezTo>
                    <a:pt x="1" y="800"/>
                    <a:pt x="1" y="994"/>
                    <a:pt x="24" y="1187"/>
                  </a:cubicBezTo>
                  <a:cubicBezTo>
                    <a:pt x="68" y="1450"/>
                    <a:pt x="274" y="1686"/>
                    <a:pt x="528" y="1686"/>
                  </a:cubicBezTo>
                  <a:cubicBezTo>
                    <a:pt x="603" y="1686"/>
                    <a:pt x="683" y="1666"/>
                    <a:pt x="763" y="1619"/>
                  </a:cubicBezTo>
                  <a:cubicBezTo>
                    <a:pt x="1014" y="1472"/>
                    <a:pt x="1093" y="1050"/>
                    <a:pt x="1093" y="777"/>
                  </a:cubicBezTo>
                  <a:cubicBezTo>
                    <a:pt x="1093" y="482"/>
                    <a:pt x="945" y="232"/>
                    <a:pt x="706" y="61"/>
                  </a:cubicBezTo>
                  <a:cubicBezTo>
                    <a:pt x="650" y="20"/>
                    <a:pt x="579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6399600" y="4818575"/>
              <a:ext cx="35575" cy="31675"/>
            </a:xfrm>
            <a:custGeom>
              <a:avLst/>
              <a:gdLst/>
              <a:ahLst/>
              <a:cxnLst/>
              <a:rect l="l" t="t" r="r" b="b"/>
              <a:pathLst>
                <a:path w="1423" h="1267" extrusionOk="0">
                  <a:moveTo>
                    <a:pt x="876" y="1"/>
                  </a:moveTo>
                  <a:cubicBezTo>
                    <a:pt x="759" y="1"/>
                    <a:pt x="642" y="48"/>
                    <a:pt x="546" y="152"/>
                  </a:cubicBezTo>
                  <a:cubicBezTo>
                    <a:pt x="535" y="152"/>
                    <a:pt x="523" y="163"/>
                    <a:pt x="523" y="175"/>
                  </a:cubicBezTo>
                  <a:cubicBezTo>
                    <a:pt x="331" y="277"/>
                    <a:pt x="171" y="425"/>
                    <a:pt x="80" y="630"/>
                  </a:cubicBezTo>
                  <a:cubicBezTo>
                    <a:pt x="12" y="766"/>
                    <a:pt x="0" y="913"/>
                    <a:pt x="80" y="1050"/>
                  </a:cubicBezTo>
                  <a:cubicBezTo>
                    <a:pt x="149" y="1175"/>
                    <a:pt x="296" y="1266"/>
                    <a:pt x="444" y="1266"/>
                  </a:cubicBezTo>
                  <a:cubicBezTo>
                    <a:pt x="808" y="1255"/>
                    <a:pt x="1274" y="1085"/>
                    <a:pt x="1400" y="698"/>
                  </a:cubicBezTo>
                  <a:cubicBezTo>
                    <a:pt x="1422" y="607"/>
                    <a:pt x="1422" y="527"/>
                    <a:pt x="1411" y="459"/>
                  </a:cubicBezTo>
                  <a:lnTo>
                    <a:pt x="1411" y="448"/>
                  </a:lnTo>
                  <a:cubicBezTo>
                    <a:pt x="1400" y="258"/>
                    <a:pt x="1247" y="26"/>
                    <a:pt x="1038" y="26"/>
                  </a:cubicBezTo>
                  <a:cubicBezTo>
                    <a:pt x="1033" y="26"/>
                    <a:pt x="1029" y="26"/>
                    <a:pt x="1024" y="26"/>
                  </a:cubicBezTo>
                  <a:cubicBezTo>
                    <a:pt x="976" y="9"/>
                    <a:pt x="926" y="1"/>
                    <a:pt x="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6318275" y="4838550"/>
              <a:ext cx="38425" cy="35225"/>
            </a:xfrm>
            <a:custGeom>
              <a:avLst/>
              <a:gdLst/>
              <a:ahLst/>
              <a:cxnLst/>
              <a:rect l="l" t="t" r="r" b="b"/>
              <a:pathLst>
                <a:path w="1537" h="1409" extrusionOk="0">
                  <a:moveTo>
                    <a:pt x="614" y="0"/>
                  </a:moveTo>
                  <a:cubicBezTo>
                    <a:pt x="469" y="0"/>
                    <a:pt x="326" y="71"/>
                    <a:pt x="251" y="205"/>
                  </a:cubicBezTo>
                  <a:cubicBezTo>
                    <a:pt x="240" y="240"/>
                    <a:pt x="217" y="286"/>
                    <a:pt x="217" y="331"/>
                  </a:cubicBezTo>
                  <a:cubicBezTo>
                    <a:pt x="183" y="376"/>
                    <a:pt x="149" y="422"/>
                    <a:pt x="137" y="467"/>
                  </a:cubicBezTo>
                  <a:cubicBezTo>
                    <a:pt x="1" y="842"/>
                    <a:pt x="387" y="1138"/>
                    <a:pt x="660" y="1309"/>
                  </a:cubicBezTo>
                  <a:cubicBezTo>
                    <a:pt x="763" y="1373"/>
                    <a:pt x="873" y="1408"/>
                    <a:pt x="984" y="1408"/>
                  </a:cubicBezTo>
                  <a:cubicBezTo>
                    <a:pt x="1070" y="1408"/>
                    <a:pt x="1156" y="1388"/>
                    <a:pt x="1241" y="1343"/>
                  </a:cubicBezTo>
                  <a:cubicBezTo>
                    <a:pt x="1445" y="1218"/>
                    <a:pt x="1536" y="968"/>
                    <a:pt x="1479" y="740"/>
                  </a:cubicBezTo>
                  <a:cubicBezTo>
                    <a:pt x="1400" y="433"/>
                    <a:pt x="1092" y="195"/>
                    <a:pt x="831" y="58"/>
                  </a:cubicBezTo>
                  <a:cubicBezTo>
                    <a:pt x="765" y="19"/>
                    <a:pt x="690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6294950" y="4724300"/>
              <a:ext cx="37000" cy="34625"/>
            </a:xfrm>
            <a:custGeom>
              <a:avLst/>
              <a:gdLst/>
              <a:ahLst/>
              <a:cxnLst/>
              <a:rect l="l" t="t" r="r" b="b"/>
              <a:pathLst>
                <a:path w="1480" h="1385" extrusionOk="0">
                  <a:moveTo>
                    <a:pt x="987" y="0"/>
                  </a:moveTo>
                  <a:cubicBezTo>
                    <a:pt x="931" y="0"/>
                    <a:pt x="874" y="11"/>
                    <a:pt x="820" y="33"/>
                  </a:cubicBezTo>
                  <a:lnTo>
                    <a:pt x="797" y="33"/>
                  </a:lnTo>
                  <a:cubicBezTo>
                    <a:pt x="762" y="24"/>
                    <a:pt x="726" y="19"/>
                    <a:pt x="690" y="19"/>
                  </a:cubicBezTo>
                  <a:cubicBezTo>
                    <a:pt x="505" y="19"/>
                    <a:pt x="324" y="137"/>
                    <a:pt x="286" y="317"/>
                  </a:cubicBezTo>
                  <a:cubicBezTo>
                    <a:pt x="274" y="374"/>
                    <a:pt x="263" y="420"/>
                    <a:pt x="274" y="476"/>
                  </a:cubicBezTo>
                  <a:cubicBezTo>
                    <a:pt x="195" y="556"/>
                    <a:pt x="137" y="658"/>
                    <a:pt x="81" y="761"/>
                  </a:cubicBezTo>
                  <a:cubicBezTo>
                    <a:pt x="1" y="920"/>
                    <a:pt x="1" y="1136"/>
                    <a:pt x="149" y="1262"/>
                  </a:cubicBezTo>
                  <a:cubicBezTo>
                    <a:pt x="231" y="1343"/>
                    <a:pt x="333" y="1384"/>
                    <a:pt x="439" y="1384"/>
                  </a:cubicBezTo>
                  <a:cubicBezTo>
                    <a:pt x="509" y="1384"/>
                    <a:pt x="581" y="1366"/>
                    <a:pt x="650" y="1330"/>
                  </a:cubicBezTo>
                  <a:cubicBezTo>
                    <a:pt x="865" y="1227"/>
                    <a:pt x="1036" y="1034"/>
                    <a:pt x="1127" y="818"/>
                  </a:cubicBezTo>
                  <a:cubicBezTo>
                    <a:pt x="1150" y="807"/>
                    <a:pt x="1184" y="795"/>
                    <a:pt x="1207" y="772"/>
                  </a:cubicBezTo>
                  <a:cubicBezTo>
                    <a:pt x="1400" y="670"/>
                    <a:pt x="1479" y="385"/>
                    <a:pt x="1355" y="203"/>
                  </a:cubicBezTo>
                  <a:cubicBezTo>
                    <a:pt x="1273" y="72"/>
                    <a:pt x="1132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6478925" y="4851625"/>
              <a:ext cx="31300" cy="32150"/>
            </a:xfrm>
            <a:custGeom>
              <a:avLst/>
              <a:gdLst/>
              <a:ahLst/>
              <a:cxnLst/>
              <a:rect l="l" t="t" r="r" b="b"/>
              <a:pathLst>
                <a:path w="1252" h="1286" extrusionOk="0">
                  <a:moveTo>
                    <a:pt x="694" y="1"/>
                  </a:moveTo>
                  <a:cubicBezTo>
                    <a:pt x="297" y="24"/>
                    <a:pt x="12" y="410"/>
                    <a:pt x="1" y="786"/>
                  </a:cubicBezTo>
                  <a:cubicBezTo>
                    <a:pt x="1" y="865"/>
                    <a:pt x="24" y="933"/>
                    <a:pt x="69" y="1002"/>
                  </a:cubicBezTo>
                  <a:cubicBezTo>
                    <a:pt x="149" y="1189"/>
                    <a:pt x="334" y="1286"/>
                    <a:pt x="531" y="1286"/>
                  </a:cubicBezTo>
                  <a:cubicBezTo>
                    <a:pt x="585" y="1286"/>
                    <a:pt x="640" y="1278"/>
                    <a:pt x="694" y="1264"/>
                  </a:cubicBezTo>
                  <a:cubicBezTo>
                    <a:pt x="865" y="1218"/>
                    <a:pt x="1013" y="1082"/>
                    <a:pt x="1104" y="933"/>
                  </a:cubicBezTo>
                  <a:cubicBezTo>
                    <a:pt x="1195" y="774"/>
                    <a:pt x="1252" y="570"/>
                    <a:pt x="1217" y="399"/>
                  </a:cubicBezTo>
                  <a:cubicBezTo>
                    <a:pt x="1172" y="228"/>
                    <a:pt x="1058" y="92"/>
                    <a:pt x="899" y="35"/>
                  </a:cubicBezTo>
                  <a:cubicBezTo>
                    <a:pt x="842" y="13"/>
                    <a:pt x="774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6505375" y="4781700"/>
              <a:ext cx="37850" cy="28575"/>
            </a:xfrm>
            <a:custGeom>
              <a:avLst/>
              <a:gdLst/>
              <a:ahLst/>
              <a:cxnLst/>
              <a:rect l="l" t="t" r="r" b="b"/>
              <a:pathLst>
                <a:path w="1514" h="1143" extrusionOk="0">
                  <a:moveTo>
                    <a:pt x="682" y="0"/>
                  </a:moveTo>
                  <a:cubicBezTo>
                    <a:pt x="569" y="0"/>
                    <a:pt x="455" y="29"/>
                    <a:pt x="341" y="80"/>
                  </a:cubicBezTo>
                  <a:cubicBezTo>
                    <a:pt x="148" y="159"/>
                    <a:pt x="0" y="353"/>
                    <a:pt x="35" y="581"/>
                  </a:cubicBezTo>
                  <a:cubicBezTo>
                    <a:pt x="86" y="991"/>
                    <a:pt x="582" y="1143"/>
                    <a:pt x="954" y="1143"/>
                  </a:cubicBezTo>
                  <a:cubicBezTo>
                    <a:pt x="994" y="1143"/>
                    <a:pt x="1033" y="1141"/>
                    <a:pt x="1069" y="1137"/>
                  </a:cubicBezTo>
                  <a:cubicBezTo>
                    <a:pt x="1217" y="1126"/>
                    <a:pt x="1354" y="1069"/>
                    <a:pt x="1433" y="933"/>
                  </a:cubicBezTo>
                  <a:cubicBezTo>
                    <a:pt x="1501" y="808"/>
                    <a:pt x="1513" y="637"/>
                    <a:pt x="1433" y="512"/>
                  </a:cubicBezTo>
                  <a:cubicBezTo>
                    <a:pt x="1410" y="478"/>
                    <a:pt x="1388" y="444"/>
                    <a:pt x="1354" y="410"/>
                  </a:cubicBezTo>
                  <a:cubicBezTo>
                    <a:pt x="1319" y="319"/>
                    <a:pt x="1263" y="239"/>
                    <a:pt x="1172" y="194"/>
                  </a:cubicBezTo>
                  <a:cubicBezTo>
                    <a:pt x="1126" y="159"/>
                    <a:pt x="1081" y="114"/>
                    <a:pt x="1024" y="91"/>
                  </a:cubicBezTo>
                  <a:cubicBezTo>
                    <a:pt x="910" y="29"/>
                    <a:pt x="796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6523000" y="4719125"/>
              <a:ext cx="35575" cy="27375"/>
            </a:xfrm>
            <a:custGeom>
              <a:avLst/>
              <a:gdLst/>
              <a:ahLst/>
              <a:cxnLst/>
              <a:rect l="l" t="t" r="r" b="b"/>
              <a:pathLst>
                <a:path w="1423" h="1095" extrusionOk="0">
                  <a:moveTo>
                    <a:pt x="690" y="0"/>
                  </a:moveTo>
                  <a:cubicBezTo>
                    <a:pt x="529" y="0"/>
                    <a:pt x="369" y="41"/>
                    <a:pt x="228" y="115"/>
                  </a:cubicBezTo>
                  <a:cubicBezTo>
                    <a:pt x="80" y="195"/>
                    <a:pt x="0" y="388"/>
                    <a:pt x="23" y="559"/>
                  </a:cubicBezTo>
                  <a:cubicBezTo>
                    <a:pt x="0" y="786"/>
                    <a:pt x="159" y="979"/>
                    <a:pt x="376" y="1059"/>
                  </a:cubicBezTo>
                  <a:cubicBezTo>
                    <a:pt x="461" y="1083"/>
                    <a:pt x="553" y="1095"/>
                    <a:pt x="644" y="1095"/>
                  </a:cubicBezTo>
                  <a:cubicBezTo>
                    <a:pt x="723" y="1095"/>
                    <a:pt x="802" y="1086"/>
                    <a:pt x="876" y="1070"/>
                  </a:cubicBezTo>
                  <a:cubicBezTo>
                    <a:pt x="1047" y="1036"/>
                    <a:pt x="1240" y="934"/>
                    <a:pt x="1331" y="774"/>
                  </a:cubicBezTo>
                  <a:cubicBezTo>
                    <a:pt x="1422" y="592"/>
                    <a:pt x="1388" y="388"/>
                    <a:pt x="1274" y="240"/>
                  </a:cubicBezTo>
                  <a:cubicBezTo>
                    <a:pt x="1206" y="127"/>
                    <a:pt x="1092" y="46"/>
                    <a:pt x="945" y="36"/>
                  </a:cubicBezTo>
                  <a:cubicBezTo>
                    <a:pt x="861" y="12"/>
                    <a:pt x="776" y="0"/>
                    <a:pt x="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6613700" y="4767250"/>
              <a:ext cx="44375" cy="31450"/>
            </a:xfrm>
            <a:custGeom>
              <a:avLst/>
              <a:gdLst/>
              <a:ahLst/>
              <a:cxnLst/>
              <a:rect l="l" t="t" r="r" b="b"/>
              <a:pathLst>
                <a:path w="1775" h="1258" extrusionOk="0">
                  <a:moveTo>
                    <a:pt x="614" y="1"/>
                  </a:moveTo>
                  <a:cubicBezTo>
                    <a:pt x="429" y="1"/>
                    <a:pt x="250" y="75"/>
                    <a:pt x="137" y="249"/>
                  </a:cubicBezTo>
                  <a:cubicBezTo>
                    <a:pt x="1" y="464"/>
                    <a:pt x="46" y="749"/>
                    <a:pt x="228" y="931"/>
                  </a:cubicBezTo>
                  <a:cubicBezTo>
                    <a:pt x="353" y="1056"/>
                    <a:pt x="569" y="1192"/>
                    <a:pt x="740" y="1238"/>
                  </a:cubicBezTo>
                  <a:cubicBezTo>
                    <a:pt x="780" y="1251"/>
                    <a:pt x="824" y="1258"/>
                    <a:pt x="868" y="1258"/>
                  </a:cubicBezTo>
                  <a:cubicBezTo>
                    <a:pt x="937" y="1258"/>
                    <a:pt x="1007" y="1243"/>
                    <a:pt x="1070" y="1215"/>
                  </a:cubicBezTo>
                  <a:cubicBezTo>
                    <a:pt x="1102" y="1220"/>
                    <a:pt x="1135" y="1223"/>
                    <a:pt x="1167" y="1223"/>
                  </a:cubicBezTo>
                  <a:cubicBezTo>
                    <a:pt x="1348" y="1223"/>
                    <a:pt x="1517" y="1140"/>
                    <a:pt x="1604" y="977"/>
                  </a:cubicBezTo>
                  <a:cubicBezTo>
                    <a:pt x="1775" y="669"/>
                    <a:pt x="1558" y="408"/>
                    <a:pt x="1297" y="249"/>
                  </a:cubicBezTo>
                  <a:cubicBezTo>
                    <a:pt x="1149" y="158"/>
                    <a:pt x="967" y="55"/>
                    <a:pt x="785" y="21"/>
                  </a:cubicBezTo>
                  <a:cubicBezTo>
                    <a:pt x="729" y="8"/>
                    <a:pt x="67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6573900" y="4834575"/>
              <a:ext cx="42950" cy="31525"/>
            </a:xfrm>
            <a:custGeom>
              <a:avLst/>
              <a:gdLst/>
              <a:ahLst/>
              <a:cxnLst/>
              <a:rect l="l" t="t" r="r" b="b"/>
              <a:pathLst>
                <a:path w="1718" h="1261" extrusionOk="0">
                  <a:moveTo>
                    <a:pt x="1059" y="1"/>
                  </a:moveTo>
                  <a:cubicBezTo>
                    <a:pt x="880" y="1"/>
                    <a:pt x="692" y="57"/>
                    <a:pt x="546" y="137"/>
                  </a:cubicBezTo>
                  <a:cubicBezTo>
                    <a:pt x="421" y="205"/>
                    <a:pt x="284" y="308"/>
                    <a:pt x="182" y="422"/>
                  </a:cubicBezTo>
                  <a:cubicBezTo>
                    <a:pt x="0" y="604"/>
                    <a:pt x="11" y="910"/>
                    <a:pt x="205" y="1081"/>
                  </a:cubicBezTo>
                  <a:cubicBezTo>
                    <a:pt x="334" y="1205"/>
                    <a:pt x="499" y="1261"/>
                    <a:pt x="668" y="1261"/>
                  </a:cubicBezTo>
                  <a:cubicBezTo>
                    <a:pt x="872" y="1261"/>
                    <a:pt x="1079" y="1179"/>
                    <a:pt x="1229" y="1036"/>
                  </a:cubicBezTo>
                  <a:lnTo>
                    <a:pt x="1274" y="990"/>
                  </a:lnTo>
                  <a:cubicBezTo>
                    <a:pt x="1524" y="865"/>
                    <a:pt x="1717" y="637"/>
                    <a:pt x="1593" y="331"/>
                  </a:cubicBezTo>
                  <a:cubicBezTo>
                    <a:pt x="1497" y="90"/>
                    <a:pt x="1285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6639000" y="4884300"/>
              <a:ext cx="31875" cy="25100"/>
            </a:xfrm>
            <a:custGeom>
              <a:avLst/>
              <a:gdLst/>
              <a:ahLst/>
              <a:cxnLst/>
              <a:rect l="l" t="t" r="r" b="b"/>
              <a:pathLst>
                <a:path w="1275" h="1004" extrusionOk="0">
                  <a:moveTo>
                    <a:pt x="692" y="0"/>
                  </a:moveTo>
                  <a:cubicBezTo>
                    <a:pt x="562" y="0"/>
                    <a:pt x="435" y="47"/>
                    <a:pt x="331" y="127"/>
                  </a:cubicBezTo>
                  <a:cubicBezTo>
                    <a:pt x="263" y="161"/>
                    <a:pt x="205" y="195"/>
                    <a:pt x="149" y="252"/>
                  </a:cubicBezTo>
                  <a:cubicBezTo>
                    <a:pt x="58" y="366"/>
                    <a:pt x="0" y="514"/>
                    <a:pt x="23" y="662"/>
                  </a:cubicBezTo>
                  <a:cubicBezTo>
                    <a:pt x="35" y="787"/>
                    <a:pt x="91" y="900"/>
                    <a:pt x="172" y="1003"/>
                  </a:cubicBezTo>
                  <a:lnTo>
                    <a:pt x="1150" y="1003"/>
                  </a:lnTo>
                  <a:cubicBezTo>
                    <a:pt x="1229" y="867"/>
                    <a:pt x="1274" y="707"/>
                    <a:pt x="1263" y="559"/>
                  </a:cubicBezTo>
                  <a:cubicBezTo>
                    <a:pt x="1241" y="321"/>
                    <a:pt x="1092" y="93"/>
                    <a:pt x="854" y="25"/>
                  </a:cubicBezTo>
                  <a:cubicBezTo>
                    <a:pt x="801" y="8"/>
                    <a:pt x="746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6387075" y="4893625"/>
              <a:ext cx="28475" cy="15775"/>
            </a:xfrm>
            <a:custGeom>
              <a:avLst/>
              <a:gdLst/>
              <a:ahLst/>
              <a:cxnLst/>
              <a:rect l="l" t="t" r="r" b="b"/>
              <a:pathLst>
                <a:path w="1139" h="631" extrusionOk="0">
                  <a:moveTo>
                    <a:pt x="676" y="1"/>
                  </a:moveTo>
                  <a:cubicBezTo>
                    <a:pt x="604" y="1"/>
                    <a:pt x="531" y="20"/>
                    <a:pt x="468" y="61"/>
                  </a:cubicBezTo>
                  <a:cubicBezTo>
                    <a:pt x="456" y="61"/>
                    <a:pt x="445" y="72"/>
                    <a:pt x="445" y="84"/>
                  </a:cubicBezTo>
                  <a:cubicBezTo>
                    <a:pt x="399" y="95"/>
                    <a:pt x="365" y="118"/>
                    <a:pt x="331" y="152"/>
                  </a:cubicBezTo>
                  <a:cubicBezTo>
                    <a:pt x="217" y="243"/>
                    <a:pt x="115" y="368"/>
                    <a:pt x="46" y="505"/>
                  </a:cubicBezTo>
                  <a:cubicBezTo>
                    <a:pt x="24" y="539"/>
                    <a:pt x="13" y="585"/>
                    <a:pt x="1" y="630"/>
                  </a:cubicBezTo>
                  <a:lnTo>
                    <a:pt x="1115" y="630"/>
                  </a:lnTo>
                  <a:cubicBezTo>
                    <a:pt x="1138" y="482"/>
                    <a:pt x="1115" y="334"/>
                    <a:pt x="1047" y="209"/>
                  </a:cubicBezTo>
                  <a:cubicBezTo>
                    <a:pt x="971" y="80"/>
                    <a:pt x="823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6661750" y="4706350"/>
              <a:ext cx="875" cy="300"/>
            </a:xfrm>
            <a:custGeom>
              <a:avLst/>
              <a:gdLst/>
              <a:ahLst/>
              <a:cxnLst/>
              <a:rect l="l" t="t" r="r" b="b"/>
              <a:pathLst>
                <a:path w="35" h="12" extrusionOk="0">
                  <a:moveTo>
                    <a:pt x="0" y="1"/>
                  </a:moveTo>
                  <a:lnTo>
                    <a:pt x="0" y="12"/>
                  </a:lnTo>
                  <a:lnTo>
                    <a:pt x="35" y="12"/>
                  </a:lnTo>
                  <a:cubicBezTo>
                    <a:pt x="23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6644125" y="4706350"/>
              <a:ext cx="40125" cy="21075"/>
            </a:xfrm>
            <a:custGeom>
              <a:avLst/>
              <a:gdLst/>
              <a:ahLst/>
              <a:cxnLst/>
              <a:rect l="l" t="t" r="r" b="b"/>
              <a:pathLst>
                <a:path w="1605" h="84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" y="160"/>
                    <a:pt x="0" y="580"/>
                    <a:pt x="285" y="717"/>
                  </a:cubicBezTo>
                  <a:cubicBezTo>
                    <a:pt x="376" y="774"/>
                    <a:pt x="478" y="797"/>
                    <a:pt x="581" y="797"/>
                  </a:cubicBezTo>
                  <a:cubicBezTo>
                    <a:pt x="592" y="797"/>
                    <a:pt x="614" y="808"/>
                    <a:pt x="626" y="808"/>
                  </a:cubicBezTo>
                  <a:cubicBezTo>
                    <a:pt x="687" y="832"/>
                    <a:pt x="748" y="843"/>
                    <a:pt x="809" y="843"/>
                  </a:cubicBezTo>
                  <a:cubicBezTo>
                    <a:pt x="1008" y="843"/>
                    <a:pt x="1195" y="724"/>
                    <a:pt x="1309" y="557"/>
                  </a:cubicBezTo>
                  <a:cubicBezTo>
                    <a:pt x="1319" y="524"/>
                    <a:pt x="1342" y="489"/>
                    <a:pt x="1354" y="456"/>
                  </a:cubicBezTo>
                  <a:cubicBezTo>
                    <a:pt x="1365" y="456"/>
                    <a:pt x="1377" y="456"/>
                    <a:pt x="1400" y="444"/>
                  </a:cubicBezTo>
                  <a:cubicBezTo>
                    <a:pt x="1479" y="433"/>
                    <a:pt x="1547" y="376"/>
                    <a:pt x="1604" y="319"/>
                  </a:cubicBezTo>
                  <a:lnTo>
                    <a:pt x="1354" y="262"/>
                  </a:lnTo>
                  <a:lnTo>
                    <a:pt x="1354" y="239"/>
                  </a:lnTo>
                  <a:cubicBezTo>
                    <a:pt x="1342" y="251"/>
                    <a:pt x="1342" y="251"/>
                    <a:pt x="1342" y="262"/>
                  </a:cubicBezTo>
                  <a:lnTo>
                    <a:pt x="899" y="160"/>
                  </a:lnTo>
                  <a:lnTo>
                    <a:pt x="887" y="160"/>
                  </a:lnTo>
                  <a:cubicBezTo>
                    <a:pt x="865" y="160"/>
                    <a:pt x="831" y="148"/>
                    <a:pt x="808" y="137"/>
                  </a:cubicBezTo>
                  <a:cubicBezTo>
                    <a:pt x="774" y="137"/>
                    <a:pt x="740" y="125"/>
                    <a:pt x="705" y="114"/>
                  </a:cubicBezTo>
                  <a:cubicBezTo>
                    <a:pt x="683" y="114"/>
                    <a:pt x="672" y="103"/>
                    <a:pt x="649" y="103"/>
                  </a:cubicBezTo>
                  <a:cubicBezTo>
                    <a:pt x="637" y="103"/>
                    <a:pt x="626" y="92"/>
                    <a:pt x="614" y="92"/>
                  </a:cubicBezTo>
                  <a:cubicBezTo>
                    <a:pt x="569" y="80"/>
                    <a:pt x="523" y="69"/>
                    <a:pt x="490" y="57"/>
                  </a:cubicBezTo>
                  <a:cubicBezTo>
                    <a:pt x="444" y="46"/>
                    <a:pt x="410" y="34"/>
                    <a:pt x="376" y="34"/>
                  </a:cubicBezTo>
                  <a:cubicBezTo>
                    <a:pt x="364" y="23"/>
                    <a:pt x="353" y="23"/>
                    <a:pt x="353" y="23"/>
                  </a:cubicBezTo>
                  <a:cubicBezTo>
                    <a:pt x="319" y="12"/>
                    <a:pt x="296" y="12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6698150" y="4823775"/>
              <a:ext cx="13400" cy="33000"/>
            </a:xfrm>
            <a:custGeom>
              <a:avLst/>
              <a:gdLst/>
              <a:ahLst/>
              <a:cxnLst/>
              <a:rect l="l" t="t" r="r" b="b"/>
              <a:pathLst>
                <a:path w="536" h="1320" extrusionOk="0">
                  <a:moveTo>
                    <a:pt x="512" y="0"/>
                  </a:moveTo>
                  <a:cubicBezTo>
                    <a:pt x="490" y="12"/>
                    <a:pt x="467" y="12"/>
                    <a:pt x="444" y="12"/>
                  </a:cubicBezTo>
                  <a:cubicBezTo>
                    <a:pt x="239" y="69"/>
                    <a:pt x="114" y="205"/>
                    <a:pt x="35" y="399"/>
                  </a:cubicBezTo>
                  <a:cubicBezTo>
                    <a:pt x="0" y="490"/>
                    <a:pt x="12" y="592"/>
                    <a:pt x="57" y="683"/>
                  </a:cubicBezTo>
                  <a:cubicBezTo>
                    <a:pt x="80" y="842"/>
                    <a:pt x="137" y="990"/>
                    <a:pt x="250" y="1115"/>
                  </a:cubicBezTo>
                  <a:cubicBezTo>
                    <a:pt x="319" y="1206"/>
                    <a:pt x="421" y="1274"/>
                    <a:pt x="523" y="1320"/>
                  </a:cubicBezTo>
                  <a:lnTo>
                    <a:pt x="523" y="910"/>
                  </a:lnTo>
                  <a:lnTo>
                    <a:pt x="523" y="831"/>
                  </a:lnTo>
                  <a:lnTo>
                    <a:pt x="535" y="831"/>
                  </a:lnTo>
                  <a:cubicBezTo>
                    <a:pt x="535" y="831"/>
                    <a:pt x="523" y="831"/>
                    <a:pt x="523" y="819"/>
                  </a:cubicBezTo>
                  <a:lnTo>
                    <a:pt x="523" y="705"/>
                  </a:lnTo>
                  <a:lnTo>
                    <a:pt x="512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6713500" y="4844250"/>
              <a:ext cx="1150" cy="30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6" y="0"/>
                  </a:moveTo>
                  <a:cubicBezTo>
                    <a:pt x="35" y="0"/>
                    <a:pt x="23" y="12"/>
                    <a:pt x="0" y="12"/>
                  </a:cubicBezTo>
                  <a:lnTo>
                    <a:pt x="35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9" name="Google Shape;1159;p13"/>
          <p:cNvSpPr/>
          <p:nvPr/>
        </p:nvSpPr>
        <p:spPr>
          <a:xfrm rot="-4392298">
            <a:off x="-862745" y="-621885"/>
            <a:ext cx="1201597" cy="1688745"/>
          </a:xfrm>
          <a:custGeom>
            <a:avLst/>
            <a:gdLst/>
            <a:ahLst/>
            <a:cxnLst/>
            <a:rect l="l" t="t" r="r" b="b"/>
            <a:pathLst>
              <a:path w="11556" h="16241" extrusionOk="0">
                <a:moveTo>
                  <a:pt x="11385" y="0"/>
                </a:moveTo>
                <a:cubicBezTo>
                  <a:pt x="11385" y="0"/>
                  <a:pt x="10965" y="285"/>
                  <a:pt x="10760" y="330"/>
                </a:cubicBezTo>
                <a:cubicBezTo>
                  <a:pt x="10543" y="376"/>
                  <a:pt x="9247" y="1081"/>
                  <a:pt x="8372" y="1126"/>
                </a:cubicBezTo>
                <a:cubicBezTo>
                  <a:pt x="7495" y="1172"/>
                  <a:pt x="7905" y="1331"/>
                  <a:pt x="7154" y="1718"/>
                </a:cubicBezTo>
                <a:cubicBezTo>
                  <a:pt x="6404" y="2093"/>
                  <a:pt x="6029" y="2173"/>
                  <a:pt x="5278" y="2218"/>
                </a:cubicBezTo>
                <a:cubicBezTo>
                  <a:pt x="4516" y="2252"/>
                  <a:pt x="4356" y="2468"/>
                  <a:pt x="3310" y="3014"/>
                </a:cubicBezTo>
                <a:cubicBezTo>
                  <a:pt x="2264" y="3560"/>
                  <a:pt x="1093" y="4140"/>
                  <a:pt x="1093" y="4140"/>
                </a:cubicBezTo>
                <a:cubicBezTo>
                  <a:pt x="1093" y="4140"/>
                  <a:pt x="1593" y="6153"/>
                  <a:pt x="1422" y="6528"/>
                </a:cubicBezTo>
                <a:cubicBezTo>
                  <a:pt x="1252" y="6904"/>
                  <a:pt x="1" y="11840"/>
                  <a:pt x="1" y="11840"/>
                </a:cubicBezTo>
                <a:lnTo>
                  <a:pt x="80" y="12727"/>
                </a:lnTo>
                <a:cubicBezTo>
                  <a:pt x="80" y="12727"/>
                  <a:pt x="2094" y="14478"/>
                  <a:pt x="3094" y="14820"/>
                </a:cubicBezTo>
                <a:cubicBezTo>
                  <a:pt x="4106" y="15149"/>
                  <a:pt x="4436" y="15104"/>
                  <a:pt x="5357" y="15399"/>
                </a:cubicBezTo>
                <a:cubicBezTo>
                  <a:pt x="5819" y="15547"/>
                  <a:pt x="6112" y="15579"/>
                  <a:pt x="6447" y="15579"/>
                </a:cubicBezTo>
                <a:cubicBezTo>
                  <a:pt x="6691" y="15579"/>
                  <a:pt x="6958" y="15562"/>
                  <a:pt x="7328" y="15562"/>
                </a:cubicBezTo>
                <a:cubicBezTo>
                  <a:pt x="7463" y="15562"/>
                  <a:pt x="7613" y="15564"/>
                  <a:pt x="7780" y="15570"/>
                </a:cubicBezTo>
                <a:cubicBezTo>
                  <a:pt x="9042" y="15604"/>
                  <a:pt x="8792" y="15604"/>
                  <a:pt x="9793" y="15866"/>
                </a:cubicBezTo>
                <a:cubicBezTo>
                  <a:pt x="10794" y="16116"/>
                  <a:pt x="11556" y="16241"/>
                  <a:pt x="11556" y="16241"/>
                </a:cubicBezTo>
                <a:lnTo>
                  <a:pt x="113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0" name="Google Shape;1160;p13"/>
          <p:cNvGrpSpPr/>
          <p:nvPr/>
        </p:nvGrpSpPr>
        <p:grpSpPr>
          <a:xfrm rot="1561496">
            <a:off x="7763101" y="-544085"/>
            <a:ext cx="2013418" cy="496190"/>
            <a:chOff x="-145850" y="4810875"/>
            <a:chExt cx="1424169" cy="350974"/>
          </a:xfrm>
        </p:grpSpPr>
        <p:sp>
          <p:nvSpPr>
            <p:cNvPr id="1161" name="Google Shape;1161;p13"/>
            <p:cNvSpPr/>
            <p:nvPr/>
          </p:nvSpPr>
          <p:spPr>
            <a:xfrm>
              <a:off x="-131319" y="4906492"/>
              <a:ext cx="869307" cy="71413"/>
            </a:xfrm>
            <a:custGeom>
              <a:avLst/>
              <a:gdLst/>
              <a:ahLst/>
              <a:cxnLst/>
              <a:rect l="l" t="t" r="r" b="b"/>
              <a:pathLst>
                <a:path w="17529" h="1440" extrusionOk="0">
                  <a:moveTo>
                    <a:pt x="7617" y="1"/>
                  </a:moveTo>
                  <a:cubicBezTo>
                    <a:pt x="6339" y="1"/>
                    <a:pt x="2880" y="498"/>
                    <a:pt x="2880" y="498"/>
                  </a:cubicBezTo>
                  <a:cubicBezTo>
                    <a:pt x="2880" y="498"/>
                    <a:pt x="855" y="827"/>
                    <a:pt x="264" y="1248"/>
                  </a:cubicBezTo>
                  <a:cubicBezTo>
                    <a:pt x="61" y="1395"/>
                    <a:pt x="0" y="1440"/>
                    <a:pt x="87" y="1440"/>
                  </a:cubicBezTo>
                  <a:cubicBezTo>
                    <a:pt x="217" y="1440"/>
                    <a:pt x="675" y="1342"/>
                    <a:pt x="1479" y="1342"/>
                  </a:cubicBezTo>
                  <a:cubicBezTo>
                    <a:pt x="1675" y="1342"/>
                    <a:pt x="1892" y="1347"/>
                    <a:pt x="2129" y="1362"/>
                  </a:cubicBezTo>
                  <a:cubicBezTo>
                    <a:pt x="2916" y="1410"/>
                    <a:pt x="3197" y="1427"/>
                    <a:pt x="3363" y="1427"/>
                  </a:cubicBezTo>
                  <a:cubicBezTo>
                    <a:pt x="3590" y="1427"/>
                    <a:pt x="3602" y="1395"/>
                    <a:pt x="4404" y="1362"/>
                  </a:cubicBezTo>
                  <a:cubicBezTo>
                    <a:pt x="4731" y="1346"/>
                    <a:pt x="5082" y="1340"/>
                    <a:pt x="5454" y="1340"/>
                  </a:cubicBezTo>
                  <a:cubicBezTo>
                    <a:pt x="6200" y="1340"/>
                    <a:pt x="7029" y="1362"/>
                    <a:pt x="7915" y="1362"/>
                  </a:cubicBezTo>
                  <a:cubicBezTo>
                    <a:pt x="8461" y="1362"/>
                    <a:pt x="9029" y="1354"/>
                    <a:pt x="9613" y="1327"/>
                  </a:cubicBezTo>
                  <a:cubicBezTo>
                    <a:pt x="10012" y="1312"/>
                    <a:pt x="10398" y="1306"/>
                    <a:pt x="10775" y="1306"/>
                  </a:cubicBezTo>
                  <a:cubicBezTo>
                    <a:pt x="11868" y="1306"/>
                    <a:pt x="12890" y="1355"/>
                    <a:pt x="13967" y="1355"/>
                  </a:cubicBezTo>
                  <a:cubicBezTo>
                    <a:pt x="14382" y="1355"/>
                    <a:pt x="14805" y="1348"/>
                    <a:pt x="15243" y="1327"/>
                  </a:cubicBezTo>
                  <a:cubicBezTo>
                    <a:pt x="17199" y="1248"/>
                    <a:pt x="17528" y="1077"/>
                    <a:pt x="17199" y="918"/>
                  </a:cubicBezTo>
                  <a:cubicBezTo>
                    <a:pt x="16869" y="748"/>
                    <a:pt x="15367" y="577"/>
                    <a:pt x="14447" y="498"/>
                  </a:cubicBezTo>
                  <a:cubicBezTo>
                    <a:pt x="13525" y="418"/>
                    <a:pt x="12524" y="418"/>
                    <a:pt x="11114" y="247"/>
                  </a:cubicBezTo>
                  <a:cubicBezTo>
                    <a:pt x="9693" y="88"/>
                    <a:pt x="8862" y="76"/>
                    <a:pt x="7850" y="8"/>
                  </a:cubicBezTo>
                  <a:cubicBezTo>
                    <a:pt x="7784" y="3"/>
                    <a:pt x="7706" y="1"/>
                    <a:pt x="76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50392" y="4812710"/>
              <a:ext cx="320417" cy="36203"/>
            </a:xfrm>
            <a:custGeom>
              <a:avLst/>
              <a:gdLst/>
              <a:ahLst/>
              <a:cxnLst/>
              <a:rect l="l" t="t" r="r" b="b"/>
              <a:pathLst>
                <a:path w="6461" h="730" extrusionOk="0">
                  <a:moveTo>
                    <a:pt x="3651" y="0"/>
                  </a:moveTo>
                  <a:cubicBezTo>
                    <a:pt x="2673" y="0"/>
                    <a:pt x="1957" y="102"/>
                    <a:pt x="1343" y="193"/>
                  </a:cubicBezTo>
                  <a:cubicBezTo>
                    <a:pt x="729" y="273"/>
                    <a:pt x="1" y="410"/>
                    <a:pt x="183" y="501"/>
                  </a:cubicBezTo>
                  <a:cubicBezTo>
                    <a:pt x="376" y="580"/>
                    <a:pt x="126" y="603"/>
                    <a:pt x="1513" y="694"/>
                  </a:cubicBezTo>
                  <a:cubicBezTo>
                    <a:pt x="1976" y="720"/>
                    <a:pt x="2359" y="729"/>
                    <a:pt x="2695" y="729"/>
                  </a:cubicBezTo>
                  <a:cubicBezTo>
                    <a:pt x="3368" y="729"/>
                    <a:pt x="3856" y="694"/>
                    <a:pt x="4425" y="694"/>
                  </a:cubicBezTo>
                  <a:cubicBezTo>
                    <a:pt x="5289" y="694"/>
                    <a:pt x="5960" y="660"/>
                    <a:pt x="6211" y="580"/>
                  </a:cubicBezTo>
                  <a:cubicBezTo>
                    <a:pt x="6461" y="501"/>
                    <a:pt x="6290" y="228"/>
                    <a:pt x="6006" y="193"/>
                  </a:cubicBezTo>
                  <a:cubicBezTo>
                    <a:pt x="6006" y="193"/>
                    <a:pt x="4629" y="0"/>
                    <a:pt x="36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-143073" y="4861560"/>
              <a:ext cx="198420" cy="29260"/>
            </a:xfrm>
            <a:custGeom>
              <a:avLst/>
              <a:gdLst/>
              <a:ahLst/>
              <a:cxnLst/>
              <a:rect l="l" t="t" r="r" b="b"/>
              <a:pathLst>
                <a:path w="4001" h="590" extrusionOk="0">
                  <a:moveTo>
                    <a:pt x="1306" y="1"/>
                  </a:moveTo>
                  <a:cubicBezTo>
                    <a:pt x="1261" y="1"/>
                    <a:pt x="1220" y="2"/>
                    <a:pt x="1183" y="4"/>
                  </a:cubicBezTo>
                  <a:cubicBezTo>
                    <a:pt x="637" y="50"/>
                    <a:pt x="0" y="163"/>
                    <a:pt x="319" y="244"/>
                  </a:cubicBezTo>
                  <a:cubicBezTo>
                    <a:pt x="637" y="323"/>
                    <a:pt x="1343" y="527"/>
                    <a:pt x="2252" y="562"/>
                  </a:cubicBezTo>
                  <a:cubicBezTo>
                    <a:pt x="2598" y="575"/>
                    <a:pt x="2955" y="589"/>
                    <a:pt x="3243" y="589"/>
                  </a:cubicBezTo>
                  <a:cubicBezTo>
                    <a:pt x="3714" y="589"/>
                    <a:pt x="4001" y="551"/>
                    <a:pt x="3754" y="403"/>
                  </a:cubicBezTo>
                  <a:cubicBezTo>
                    <a:pt x="3473" y="229"/>
                    <a:pt x="3343" y="205"/>
                    <a:pt x="3292" y="205"/>
                  </a:cubicBezTo>
                  <a:cubicBezTo>
                    <a:pt x="3273" y="205"/>
                    <a:pt x="3265" y="209"/>
                    <a:pt x="3265" y="209"/>
                  </a:cubicBezTo>
                  <a:cubicBezTo>
                    <a:pt x="3265" y="209"/>
                    <a:pt x="1935" y="1"/>
                    <a:pt x="13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466085" y="4831754"/>
              <a:ext cx="425801" cy="52171"/>
            </a:xfrm>
            <a:custGeom>
              <a:avLst/>
              <a:gdLst/>
              <a:ahLst/>
              <a:cxnLst/>
              <a:rect l="l" t="t" r="r" b="b"/>
              <a:pathLst>
                <a:path w="8586" h="1052" extrusionOk="0">
                  <a:moveTo>
                    <a:pt x="56" y="393"/>
                  </a:moveTo>
                  <a:cubicBezTo>
                    <a:pt x="55" y="393"/>
                    <a:pt x="57" y="394"/>
                    <a:pt x="62" y="395"/>
                  </a:cubicBezTo>
                  <a:lnTo>
                    <a:pt x="62" y="395"/>
                  </a:lnTo>
                  <a:cubicBezTo>
                    <a:pt x="59" y="393"/>
                    <a:pt x="56" y="393"/>
                    <a:pt x="56" y="393"/>
                  </a:cubicBezTo>
                  <a:close/>
                  <a:moveTo>
                    <a:pt x="6931" y="0"/>
                  </a:moveTo>
                  <a:cubicBezTo>
                    <a:pt x="6876" y="0"/>
                    <a:pt x="6825" y="4"/>
                    <a:pt x="6779" y="14"/>
                  </a:cubicBezTo>
                  <a:cubicBezTo>
                    <a:pt x="6779" y="14"/>
                    <a:pt x="4209" y="139"/>
                    <a:pt x="2992" y="139"/>
                  </a:cubicBezTo>
                  <a:cubicBezTo>
                    <a:pt x="1764" y="139"/>
                    <a:pt x="1456" y="230"/>
                    <a:pt x="774" y="332"/>
                  </a:cubicBezTo>
                  <a:cubicBezTo>
                    <a:pt x="416" y="387"/>
                    <a:pt x="230" y="399"/>
                    <a:pt x="137" y="399"/>
                  </a:cubicBezTo>
                  <a:cubicBezTo>
                    <a:pt x="95" y="399"/>
                    <a:pt x="72" y="396"/>
                    <a:pt x="62" y="395"/>
                  </a:cubicBezTo>
                  <a:lnTo>
                    <a:pt x="62" y="395"/>
                  </a:lnTo>
                  <a:cubicBezTo>
                    <a:pt x="78" y="401"/>
                    <a:pt x="114" y="423"/>
                    <a:pt x="103" y="492"/>
                  </a:cubicBezTo>
                  <a:cubicBezTo>
                    <a:pt x="0" y="1005"/>
                    <a:pt x="2435" y="1051"/>
                    <a:pt x="3662" y="1051"/>
                  </a:cubicBezTo>
                  <a:cubicBezTo>
                    <a:pt x="3930" y="1051"/>
                    <a:pt x="4140" y="1049"/>
                    <a:pt x="4254" y="1049"/>
                  </a:cubicBezTo>
                  <a:cubicBezTo>
                    <a:pt x="4880" y="1049"/>
                    <a:pt x="6506" y="845"/>
                    <a:pt x="6904" y="810"/>
                  </a:cubicBezTo>
                  <a:cubicBezTo>
                    <a:pt x="7302" y="764"/>
                    <a:pt x="8292" y="685"/>
                    <a:pt x="8439" y="605"/>
                  </a:cubicBezTo>
                  <a:cubicBezTo>
                    <a:pt x="8585" y="533"/>
                    <a:pt x="7536" y="0"/>
                    <a:pt x="69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-82172" y="5038312"/>
              <a:ext cx="435472" cy="52171"/>
            </a:xfrm>
            <a:custGeom>
              <a:avLst/>
              <a:gdLst/>
              <a:ahLst/>
              <a:cxnLst/>
              <a:rect l="l" t="t" r="r" b="b"/>
              <a:pathLst>
                <a:path w="8781" h="1052" extrusionOk="0">
                  <a:moveTo>
                    <a:pt x="7280" y="0"/>
                  </a:moveTo>
                  <a:cubicBezTo>
                    <a:pt x="7280" y="0"/>
                    <a:pt x="4186" y="0"/>
                    <a:pt x="3083" y="160"/>
                  </a:cubicBezTo>
                  <a:cubicBezTo>
                    <a:pt x="1980" y="319"/>
                    <a:pt x="1104" y="319"/>
                    <a:pt x="547" y="398"/>
                  </a:cubicBezTo>
                  <a:cubicBezTo>
                    <a:pt x="1" y="478"/>
                    <a:pt x="399" y="717"/>
                    <a:pt x="1104" y="797"/>
                  </a:cubicBezTo>
                  <a:cubicBezTo>
                    <a:pt x="1720" y="865"/>
                    <a:pt x="2799" y="1051"/>
                    <a:pt x="3841" y="1051"/>
                  </a:cubicBezTo>
                  <a:cubicBezTo>
                    <a:pt x="4011" y="1051"/>
                    <a:pt x="4180" y="1046"/>
                    <a:pt x="4345" y="1035"/>
                  </a:cubicBezTo>
                  <a:cubicBezTo>
                    <a:pt x="5540" y="956"/>
                    <a:pt x="6165" y="797"/>
                    <a:pt x="7120" y="797"/>
                  </a:cubicBezTo>
                  <a:cubicBezTo>
                    <a:pt x="8065" y="797"/>
                    <a:pt x="8781" y="0"/>
                    <a:pt x="7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447487" y="5044561"/>
              <a:ext cx="282628" cy="57726"/>
            </a:xfrm>
            <a:custGeom>
              <a:avLst/>
              <a:gdLst/>
              <a:ahLst/>
              <a:cxnLst/>
              <a:rect l="l" t="t" r="r" b="b"/>
              <a:pathLst>
                <a:path w="5699" h="1164" extrusionOk="0">
                  <a:moveTo>
                    <a:pt x="1667" y="1"/>
                  </a:moveTo>
                  <a:cubicBezTo>
                    <a:pt x="1503" y="1"/>
                    <a:pt x="1347" y="10"/>
                    <a:pt x="1183" y="34"/>
                  </a:cubicBezTo>
                  <a:cubicBezTo>
                    <a:pt x="1048" y="53"/>
                    <a:pt x="906" y="58"/>
                    <a:pt x="771" y="58"/>
                  </a:cubicBezTo>
                  <a:cubicBezTo>
                    <a:pt x="633" y="58"/>
                    <a:pt x="502" y="53"/>
                    <a:pt x="387" y="53"/>
                  </a:cubicBezTo>
                  <a:cubicBezTo>
                    <a:pt x="160" y="53"/>
                    <a:pt x="1" y="73"/>
                    <a:pt x="1" y="193"/>
                  </a:cubicBezTo>
                  <a:cubicBezTo>
                    <a:pt x="1" y="431"/>
                    <a:pt x="785" y="511"/>
                    <a:pt x="1899" y="750"/>
                  </a:cubicBezTo>
                  <a:cubicBezTo>
                    <a:pt x="2856" y="957"/>
                    <a:pt x="3940" y="1164"/>
                    <a:pt x="4671" y="1164"/>
                  </a:cubicBezTo>
                  <a:cubicBezTo>
                    <a:pt x="4784" y="1164"/>
                    <a:pt x="4888" y="1159"/>
                    <a:pt x="4982" y="1148"/>
                  </a:cubicBezTo>
                  <a:cubicBezTo>
                    <a:pt x="5698" y="1068"/>
                    <a:pt x="5619" y="511"/>
                    <a:pt x="5619" y="511"/>
                  </a:cubicBezTo>
                  <a:cubicBezTo>
                    <a:pt x="5619" y="511"/>
                    <a:pt x="4118" y="193"/>
                    <a:pt x="3162" y="113"/>
                  </a:cubicBezTo>
                  <a:cubicBezTo>
                    <a:pt x="2495" y="57"/>
                    <a:pt x="2061" y="1"/>
                    <a:pt x="1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204380" y="5101147"/>
              <a:ext cx="314218" cy="51923"/>
            </a:xfrm>
            <a:custGeom>
              <a:avLst/>
              <a:gdLst/>
              <a:ahLst/>
              <a:cxnLst/>
              <a:rect l="l" t="t" r="r" b="b"/>
              <a:pathLst>
                <a:path w="6336" h="1047" extrusionOk="0">
                  <a:moveTo>
                    <a:pt x="4085" y="1"/>
                  </a:moveTo>
                  <a:cubicBezTo>
                    <a:pt x="3701" y="1"/>
                    <a:pt x="3238" y="39"/>
                    <a:pt x="2764" y="167"/>
                  </a:cubicBezTo>
                  <a:cubicBezTo>
                    <a:pt x="1582" y="473"/>
                    <a:pt x="0" y="712"/>
                    <a:pt x="467" y="792"/>
                  </a:cubicBezTo>
                  <a:cubicBezTo>
                    <a:pt x="878" y="860"/>
                    <a:pt x="1989" y="1047"/>
                    <a:pt x="3001" y="1047"/>
                  </a:cubicBezTo>
                  <a:cubicBezTo>
                    <a:pt x="3164" y="1047"/>
                    <a:pt x="3325" y="1042"/>
                    <a:pt x="3481" y="1031"/>
                  </a:cubicBezTo>
                  <a:cubicBezTo>
                    <a:pt x="4584" y="951"/>
                    <a:pt x="6336" y="735"/>
                    <a:pt x="6256" y="587"/>
                  </a:cubicBezTo>
                  <a:cubicBezTo>
                    <a:pt x="6181" y="447"/>
                    <a:pt x="5330" y="83"/>
                    <a:pt x="5096" y="83"/>
                  </a:cubicBezTo>
                  <a:cubicBezTo>
                    <a:pt x="5082" y="83"/>
                    <a:pt x="5071" y="84"/>
                    <a:pt x="5062" y="86"/>
                  </a:cubicBezTo>
                  <a:cubicBezTo>
                    <a:pt x="5062" y="86"/>
                    <a:pt x="4661" y="1"/>
                    <a:pt x="40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757397" y="4999083"/>
              <a:ext cx="150612" cy="25887"/>
            </a:xfrm>
            <a:custGeom>
              <a:avLst/>
              <a:gdLst/>
              <a:ahLst/>
              <a:cxnLst/>
              <a:rect l="l" t="t" r="r" b="b"/>
              <a:pathLst>
                <a:path w="3037" h="522" extrusionOk="0">
                  <a:moveTo>
                    <a:pt x="2327" y="1"/>
                  </a:moveTo>
                  <a:cubicBezTo>
                    <a:pt x="2304" y="1"/>
                    <a:pt x="2281" y="2"/>
                    <a:pt x="2259" y="6"/>
                  </a:cubicBezTo>
                  <a:cubicBezTo>
                    <a:pt x="2259" y="6"/>
                    <a:pt x="1428" y="6"/>
                    <a:pt x="894" y="97"/>
                  </a:cubicBezTo>
                  <a:cubicBezTo>
                    <a:pt x="706" y="125"/>
                    <a:pt x="529" y="130"/>
                    <a:pt x="386" y="130"/>
                  </a:cubicBezTo>
                  <a:cubicBezTo>
                    <a:pt x="326" y="130"/>
                    <a:pt x="272" y="129"/>
                    <a:pt x="226" y="129"/>
                  </a:cubicBezTo>
                  <a:cubicBezTo>
                    <a:pt x="69" y="129"/>
                    <a:pt x="1" y="137"/>
                    <a:pt x="86" y="211"/>
                  </a:cubicBezTo>
                  <a:cubicBezTo>
                    <a:pt x="268" y="359"/>
                    <a:pt x="712" y="507"/>
                    <a:pt x="1246" y="507"/>
                  </a:cubicBezTo>
                  <a:cubicBezTo>
                    <a:pt x="1515" y="507"/>
                    <a:pt x="1835" y="521"/>
                    <a:pt x="2121" y="521"/>
                  </a:cubicBezTo>
                  <a:cubicBezTo>
                    <a:pt x="2405" y="521"/>
                    <a:pt x="2657" y="507"/>
                    <a:pt x="2793" y="450"/>
                  </a:cubicBezTo>
                  <a:cubicBezTo>
                    <a:pt x="3037" y="333"/>
                    <a:pt x="2640" y="1"/>
                    <a:pt x="2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842847" y="4910509"/>
              <a:ext cx="435472" cy="52122"/>
            </a:xfrm>
            <a:custGeom>
              <a:avLst/>
              <a:gdLst/>
              <a:ahLst/>
              <a:cxnLst/>
              <a:rect l="l" t="t" r="r" b="b"/>
              <a:pathLst>
                <a:path w="8781" h="1051" extrusionOk="0">
                  <a:moveTo>
                    <a:pt x="6000" y="1"/>
                  </a:moveTo>
                  <a:cubicBezTo>
                    <a:pt x="5948" y="1"/>
                    <a:pt x="5904" y="3"/>
                    <a:pt x="5869" y="7"/>
                  </a:cubicBezTo>
                  <a:cubicBezTo>
                    <a:pt x="5869" y="7"/>
                    <a:pt x="4709" y="155"/>
                    <a:pt x="3265" y="223"/>
                  </a:cubicBezTo>
                  <a:cubicBezTo>
                    <a:pt x="1810" y="280"/>
                    <a:pt x="888" y="303"/>
                    <a:pt x="445" y="450"/>
                  </a:cubicBezTo>
                  <a:cubicBezTo>
                    <a:pt x="1" y="599"/>
                    <a:pt x="615" y="872"/>
                    <a:pt x="1866" y="962"/>
                  </a:cubicBezTo>
                  <a:cubicBezTo>
                    <a:pt x="2657" y="1020"/>
                    <a:pt x="3375" y="1050"/>
                    <a:pt x="4123" y="1050"/>
                  </a:cubicBezTo>
                  <a:cubicBezTo>
                    <a:pt x="4559" y="1050"/>
                    <a:pt x="5006" y="1040"/>
                    <a:pt x="5483" y="1019"/>
                  </a:cubicBezTo>
                  <a:cubicBezTo>
                    <a:pt x="6791" y="962"/>
                    <a:pt x="6973" y="1019"/>
                    <a:pt x="7530" y="872"/>
                  </a:cubicBezTo>
                  <a:cubicBezTo>
                    <a:pt x="8098" y="723"/>
                    <a:pt x="8781" y="746"/>
                    <a:pt x="8576" y="518"/>
                  </a:cubicBezTo>
                  <a:cubicBezTo>
                    <a:pt x="8377" y="299"/>
                    <a:pt x="6620" y="1"/>
                    <a:pt x="6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959045" y="4810875"/>
              <a:ext cx="314764" cy="54353"/>
            </a:xfrm>
            <a:custGeom>
              <a:avLst/>
              <a:gdLst/>
              <a:ahLst/>
              <a:cxnLst/>
              <a:rect l="l" t="t" r="r" b="b"/>
              <a:pathLst>
                <a:path w="6347" h="1096" extrusionOk="0">
                  <a:moveTo>
                    <a:pt x="2770" y="0"/>
                  </a:moveTo>
                  <a:cubicBezTo>
                    <a:pt x="2428" y="0"/>
                    <a:pt x="2067" y="7"/>
                    <a:pt x="1752" y="25"/>
                  </a:cubicBezTo>
                  <a:cubicBezTo>
                    <a:pt x="797" y="94"/>
                    <a:pt x="410" y="94"/>
                    <a:pt x="205" y="207"/>
                  </a:cubicBezTo>
                  <a:cubicBezTo>
                    <a:pt x="1" y="333"/>
                    <a:pt x="172" y="412"/>
                    <a:pt x="922" y="503"/>
                  </a:cubicBezTo>
                  <a:cubicBezTo>
                    <a:pt x="1661" y="594"/>
                    <a:pt x="2525" y="708"/>
                    <a:pt x="3822" y="890"/>
                  </a:cubicBezTo>
                  <a:cubicBezTo>
                    <a:pt x="4714" y="1014"/>
                    <a:pt x="5161" y="1096"/>
                    <a:pt x="5478" y="1096"/>
                  </a:cubicBezTo>
                  <a:cubicBezTo>
                    <a:pt x="5626" y="1096"/>
                    <a:pt x="5746" y="1078"/>
                    <a:pt x="5869" y="1038"/>
                  </a:cubicBezTo>
                  <a:cubicBezTo>
                    <a:pt x="6256" y="924"/>
                    <a:pt x="6347" y="799"/>
                    <a:pt x="6256" y="708"/>
                  </a:cubicBezTo>
                  <a:cubicBezTo>
                    <a:pt x="6169" y="632"/>
                    <a:pt x="4700" y="22"/>
                    <a:pt x="4129" y="22"/>
                  </a:cubicBezTo>
                  <a:cubicBezTo>
                    <a:pt x="4105" y="22"/>
                    <a:pt x="4082" y="23"/>
                    <a:pt x="4061" y="25"/>
                  </a:cubicBezTo>
                  <a:cubicBezTo>
                    <a:pt x="4061" y="25"/>
                    <a:pt x="3455" y="0"/>
                    <a:pt x="2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961872" y="5012127"/>
              <a:ext cx="167573" cy="25243"/>
            </a:xfrm>
            <a:custGeom>
              <a:avLst/>
              <a:gdLst/>
              <a:ahLst/>
              <a:cxnLst/>
              <a:rect l="l" t="t" r="r" b="b"/>
              <a:pathLst>
                <a:path w="3379" h="509" extrusionOk="0">
                  <a:moveTo>
                    <a:pt x="2356" y="1"/>
                  </a:moveTo>
                  <a:cubicBezTo>
                    <a:pt x="2109" y="1"/>
                    <a:pt x="1736" y="8"/>
                    <a:pt x="1308" y="39"/>
                  </a:cubicBezTo>
                  <a:cubicBezTo>
                    <a:pt x="535" y="96"/>
                    <a:pt x="115" y="187"/>
                    <a:pt x="57" y="278"/>
                  </a:cubicBezTo>
                  <a:cubicBezTo>
                    <a:pt x="1" y="369"/>
                    <a:pt x="649" y="448"/>
                    <a:pt x="1570" y="448"/>
                  </a:cubicBezTo>
                  <a:cubicBezTo>
                    <a:pt x="2154" y="448"/>
                    <a:pt x="2633" y="508"/>
                    <a:pt x="2935" y="508"/>
                  </a:cubicBezTo>
                  <a:cubicBezTo>
                    <a:pt x="3108" y="508"/>
                    <a:pt x="3223" y="488"/>
                    <a:pt x="3265" y="426"/>
                  </a:cubicBezTo>
                  <a:cubicBezTo>
                    <a:pt x="3378" y="244"/>
                    <a:pt x="2673" y="5"/>
                    <a:pt x="2673" y="5"/>
                  </a:cubicBezTo>
                  <a:cubicBezTo>
                    <a:pt x="2673" y="5"/>
                    <a:pt x="2555" y="1"/>
                    <a:pt x="2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732303" y="5082153"/>
              <a:ext cx="536888" cy="70620"/>
            </a:xfrm>
            <a:custGeom>
              <a:avLst/>
              <a:gdLst/>
              <a:ahLst/>
              <a:cxnLst/>
              <a:rect l="l" t="t" r="r" b="b"/>
              <a:pathLst>
                <a:path w="10826" h="1424" extrusionOk="0">
                  <a:moveTo>
                    <a:pt x="4097" y="1"/>
                  </a:moveTo>
                  <a:cubicBezTo>
                    <a:pt x="4025" y="1"/>
                    <a:pt x="3963" y="5"/>
                    <a:pt x="3913" y="15"/>
                  </a:cubicBezTo>
                  <a:cubicBezTo>
                    <a:pt x="3322" y="140"/>
                    <a:pt x="2434" y="322"/>
                    <a:pt x="2014" y="401"/>
                  </a:cubicBezTo>
                  <a:cubicBezTo>
                    <a:pt x="1605" y="492"/>
                    <a:pt x="1" y="822"/>
                    <a:pt x="501" y="913"/>
                  </a:cubicBezTo>
                  <a:cubicBezTo>
                    <a:pt x="1013" y="1004"/>
                    <a:pt x="569" y="1152"/>
                    <a:pt x="3003" y="1300"/>
                  </a:cubicBezTo>
                  <a:cubicBezTo>
                    <a:pt x="4445" y="1388"/>
                    <a:pt x="5440" y="1423"/>
                    <a:pt x="6133" y="1423"/>
                  </a:cubicBezTo>
                  <a:cubicBezTo>
                    <a:pt x="6605" y="1423"/>
                    <a:pt x="6938" y="1407"/>
                    <a:pt x="7177" y="1379"/>
                  </a:cubicBezTo>
                  <a:cubicBezTo>
                    <a:pt x="7327" y="1365"/>
                    <a:pt x="7480" y="1362"/>
                    <a:pt x="7636" y="1362"/>
                  </a:cubicBezTo>
                  <a:cubicBezTo>
                    <a:pt x="7741" y="1362"/>
                    <a:pt x="7848" y="1364"/>
                    <a:pt x="7956" y="1364"/>
                  </a:cubicBezTo>
                  <a:cubicBezTo>
                    <a:pt x="8332" y="1364"/>
                    <a:pt x="8727" y="1348"/>
                    <a:pt x="9145" y="1209"/>
                  </a:cubicBezTo>
                  <a:cubicBezTo>
                    <a:pt x="9850" y="970"/>
                    <a:pt x="10771" y="731"/>
                    <a:pt x="10805" y="618"/>
                  </a:cubicBezTo>
                  <a:cubicBezTo>
                    <a:pt x="10825" y="506"/>
                    <a:pt x="8748" y="216"/>
                    <a:pt x="8099" y="216"/>
                  </a:cubicBezTo>
                  <a:cubicBezTo>
                    <a:pt x="8017" y="216"/>
                    <a:pt x="7957" y="221"/>
                    <a:pt x="7928" y="231"/>
                  </a:cubicBezTo>
                  <a:cubicBezTo>
                    <a:pt x="7734" y="295"/>
                    <a:pt x="7481" y="320"/>
                    <a:pt x="7194" y="320"/>
                  </a:cubicBezTo>
                  <a:cubicBezTo>
                    <a:pt x="6171" y="320"/>
                    <a:pt x="4731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-145850" y="5131003"/>
              <a:ext cx="199709" cy="30847"/>
            </a:xfrm>
            <a:custGeom>
              <a:avLst/>
              <a:gdLst/>
              <a:ahLst/>
              <a:cxnLst/>
              <a:rect l="l" t="t" r="r" b="b"/>
              <a:pathLst>
                <a:path w="4027" h="622" extrusionOk="0">
                  <a:moveTo>
                    <a:pt x="2800" y="1"/>
                  </a:moveTo>
                  <a:cubicBezTo>
                    <a:pt x="2587" y="1"/>
                    <a:pt x="2313" y="16"/>
                    <a:pt x="2047" y="76"/>
                  </a:cubicBezTo>
                  <a:cubicBezTo>
                    <a:pt x="1479" y="190"/>
                    <a:pt x="0" y="190"/>
                    <a:pt x="296" y="338"/>
                  </a:cubicBezTo>
                  <a:cubicBezTo>
                    <a:pt x="554" y="466"/>
                    <a:pt x="1582" y="621"/>
                    <a:pt x="2346" y="621"/>
                  </a:cubicBezTo>
                  <a:cubicBezTo>
                    <a:pt x="2458" y="621"/>
                    <a:pt x="2564" y="618"/>
                    <a:pt x="2661" y="611"/>
                  </a:cubicBezTo>
                  <a:cubicBezTo>
                    <a:pt x="3435" y="554"/>
                    <a:pt x="4026" y="463"/>
                    <a:pt x="4026" y="338"/>
                  </a:cubicBezTo>
                  <a:cubicBezTo>
                    <a:pt x="4026" y="224"/>
                    <a:pt x="3195" y="19"/>
                    <a:pt x="3195" y="19"/>
                  </a:cubicBezTo>
                  <a:cubicBezTo>
                    <a:pt x="3195" y="19"/>
                    <a:pt x="3034" y="1"/>
                    <a:pt x="2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13"/>
          <p:cNvGrpSpPr/>
          <p:nvPr/>
        </p:nvGrpSpPr>
        <p:grpSpPr>
          <a:xfrm rot="1561496">
            <a:off x="7407377" y="-127607"/>
            <a:ext cx="2013418" cy="496190"/>
            <a:chOff x="-145850" y="4810875"/>
            <a:chExt cx="1424169" cy="350974"/>
          </a:xfrm>
        </p:grpSpPr>
        <p:sp>
          <p:nvSpPr>
            <p:cNvPr id="1175" name="Google Shape;1175;p13"/>
            <p:cNvSpPr/>
            <p:nvPr/>
          </p:nvSpPr>
          <p:spPr>
            <a:xfrm>
              <a:off x="-131319" y="4906492"/>
              <a:ext cx="869307" cy="71413"/>
            </a:xfrm>
            <a:custGeom>
              <a:avLst/>
              <a:gdLst/>
              <a:ahLst/>
              <a:cxnLst/>
              <a:rect l="l" t="t" r="r" b="b"/>
              <a:pathLst>
                <a:path w="17529" h="1440" extrusionOk="0">
                  <a:moveTo>
                    <a:pt x="7617" y="1"/>
                  </a:moveTo>
                  <a:cubicBezTo>
                    <a:pt x="6339" y="1"/>
                    <a:pt x="2880" y="498"/>
                    <a:pt x="2880" y="498"/>
                  </a:cubicBezTo>
                  <a:cubicBezTo>
                    <a:pt x="2880" y="498"/>
                    <a:pt x="855" y="827"/>
                    <a:pt x="264" y="1248"/>
                  </a:cubicBezTo>
                  <a:cubicBezTo>
                    <a:pt x="61" y="1395"/>
                    <a:pt x="0" y="1440"/>
                    <a:pt x="87" y="1440"/>
                  </a:cubicBezTo>
                  <a:cubicBezTo>
                    <a:pt x="217" y="1440"/>
                    <a:pt x="675" y="1342"/>
                    <a:pt x="1479" y="1342"/>
                  </a:cubicBezTo>
                  <a:cubicBezTo>
                    <a:pt x="1675" y="1342"/>
                    <a:pt x="1892" y="1347"/>
                    <a:pt x="2129" y="1362"/>
                  </a:cubicBezTo>
                  <a:cubicBezTo>
                    <a:pt x="2916" y="1410"/>
                    <a:pt x="3197" y="1427"/>
                    <a:pt x="3363" y="1427"/>
                  </a:cubicBezTo>
                  <a:cubicBezTo>
                    <a:pt x="3590" y="1427"/>
                    <a:pt x="3602" y="1395"/>
                    <a:pt x="4404" y="1362"/>
                  </a:cubicBezTo>
                  <a:cubicBezTo>
                    <a:pt x="4731" y="1346"/>
                    <a:pt x="5082" y="1340"/>
                    <a:pt x="5454" y="1340"/>
                  </a:cubicBezTo>
                  <a:cubicBezTo>
                    <a:pt x="6200" y="1340"/>
                    <a:pt x="7029" y="1362"/>
                    <a:pt x="7915" y="1362"/>
                  </a:cubicBezTo>
                  <a:cubicBezTo>
                    <a:pt x="8461" y="1362"/>
                    <a:pt x="9029" y="1354"/>
                    <a:pt x="9613" y="1327"/>
                  </a:cubicBezTo>
                  <a:cubicBezTo>
                    <a:pt x="10012" y="1312"/>
                    <a:pt x="10398" y="1306"/>
                    <a:pt x="10775" y="1306"/>
                  </a:cubicBezTo>
                  <a:cubicBezTo>
                    <a:pt x="11868" y="1306"/>
                    <a:pt x="12890" y="1355"/>
                    <a:pt x="13967" y="1355"/>
                  </a:cubicBezTo>
                  <a:cubicBezTo>
                    <a:pt x="14382" y="1355"/>
                    <a:pt x="14805" y="1348"/>
                    <a:pt x="15243" y="1327"/>
                  </a:cubicBezTo>
                  <a:cubicBezTo>
                    <a:pt x="17199" y="1248"/>
                    <a:pt x="17528" y="1077"/>
                    <a:pt x="17199" y="918"/>
                  </a:cubicBezTo>
                  <a:cubicBezTo>
                    <a:pt x="16869" y="748"/>
                    <a:pt x="15367" y="577"/>
                    <a:pt x="14447" y="498"/>
                  </a:cubicBezTo>
                  <a:cubicBezTo>
                    <a:pt x="13525" y="418"/>
                    <a:pt x="12524" y="418"/>
                    <a:pt x="11114" y="247"/>
                  </a:cubicBezTo>
                  <a:cubicBezTo>
                    <a:pt x="9693" y="88"/>
                    <a:pt x="8862" y="76"/>
                    <a:pt x="7850" y="8"/>
                  </a:cubicBezTo>
                  <a:cubicBezTo>
                    <a:pt x="7784" y="3"/>
                    <a:pt x="7706" y="1"/>
                    <a:pt x="76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50392" y="4812710"/>
              <a:ext cx="320417" cy="36203"/>
            </a:xfrm>
            <a:custGeom>
              <a:avLst/>
              <a:gdLst/>
              <a:ahLst/>
              <a:cxnLst/>
              <a:rect l="l" t="t" r="r" b="b"/>
              <a:pathLst>
                <a:path w="6461" h="730" extrusionOk="0">
                  <a:moveTo>
                    <a:pt x="3651" y="0"/>
                  </a:moveTo>
                  <a:cubicBezTo>
                    <a:pt x="2673" y="0"/>
                    <a:pt x="1957" y="102"/>
                    <a:pt x="1343" y="193"/>
                  </a:cubicBezTo>
                  <a:cubicBezTo>
                    <a:pt x="729" y="273"/>
                    <a:pt x="1" y="410"/>
                    <a:pt x="183" y="501"/>
                  </a:cubicBezTo>
                  <a:cubicBezTo>
                    <a:pt x="376" y="580"/>
                    <a:pt x="126" y="603"/>
                    <a:pt x="1513" y="694"/>
                  </a:cubicBezTo>
                  <a:cubicBezTo>
                    <a:pt x="1976" y="720"/>
                    <a:pt x="2359" y="729"/>
                    <a:pt x="2695" y="729"/>
                  </a:cubicBezTo>
                  <a:cubicBezTo>
                    <a:pt x="3368" y="729"/>
                    <a:pt x="3856" y="694"/>
                    <a:pt x="4425" y="694"/>
                  </a:cubicBezTo>
                  <a:cubicBezTo>
                    <a:pt x="5289" y="694"/>
                    <a:pt x="5960" y="660"/>
                    <a:pt x="6211" y="580"/>
                  </a:cubicBezTo>
                  <a:cubicBezTo>
                    <a:pt x="6461" y="501"/>
                    <a:pt x="6290" y="228"/>
                    <a:pt x="6006" y="193"/>
                  </a:cubicBezTo>
                  <a:cubicBezTo>
                    <a:pt x="6006" y="193"/>
                    <a:pt x="4629" y="0"/>
                    <a:pt x="36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-143073" y="4861560"/>
              <a:ext cx="198420" cy="29260"/>
            </a:xfrm>
            <a:custGeom>
              <a:avLst/>
              <a:gdLst/>
              <a:ahLst/>
              <a:cxnLst/>
              <a:rect l="l" t="t" r="r" b="b"/>
              <a:pathLst>
                <a:path w="4001" h="590" extrusionOk="0">
                  <a:moveTo>
                    <a:pt x="1306" y="1"/>
                  </a:moveTo>
                  <a:cubicBezTo>
                    <a:pt x="1261" y="1"/>
                    <a:pt x="1220" y="2"/>
                    <a:pt x="1183" y="4"/>
                  </a:cubicBezTo>
                  <a:cubicBezTo>
                    <a:pt x="637" y="50"/>
                    <a:pt x="0" y="163"/>
                    <a:pt x="319" y="244"/>
                  </a:cubicBezTo>
                  <a:cubicBezTo>
                    <a:pt x="637" y="323"/>
                    <a:pt x="1343" y="527"/>
                    <a:pt x="2252" y="562"/>
                  </a:cubicBezTo>
                  <a:cubicBezTo>
                    <a:pt x="2598" y="575"/>
                    <a:pt x="2955" y="589"/>
                    <a:pt x="3243" y="589"/>
                  </a:cubicBezTo>
                  <a:cubicBezTo>
                    <a:pt x="3714" y="589"/>
                    <a:pt x="4001" y="551"/>
                    <a:pt x="3754" y="403"/>
                  </a:cubicBezTo>
                  <a:cubicBezTo>
                    <a:pt x="3473" y="229"/>
                    <a:pt x="3343" y="205"/>
                    <a:pt x="3292" y="205"/>
                  </a:cubicBezTo>
                  <a:cubicBezTo>
                    <a:pt x="3273" y="205"/>
                    <a:pt x="3265" y="209"/>
                    <a:pt x="3265" y="209"/>
                  </a:cubicBezTo>
                  <a:cubicBezTo>
                    <a:pt x="3265" y="209"/>
                    <a:pt x="1935" y="1"/>
                    <a:pt x="13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466085" y="4831754"/>
              <a:ext cx="425801" cy="52171"/>
            </a:xfrm>
            <a:custGeom>
              <a:avLst/>
              <a:gdLst/>
              <a:ahLst/>
              <a:cxnLst/>
              <a:rect l="l" t="t" r="r" b="b"/>
              <a:pathLst>
                <a:path w="8586" h="1052" extrusionOk="0">
                  <a:moveTo>
                    <a:pt x="56" y="393"/>
                  </a:moveTo>
                  <a:cubicBezTo>
                    <a:pt x="55" y="393"/>
                    <a:pt x="57" y="394"/>
                    <a:pt x="62" y="395"/>
                  </a:cubicBezTo>
                  <a:lnTo>
                    <a:pt x="62" y="395"/>
                  </a:lnTo>
                  <a:cubicBezTo>
                    <a:pt x="59" y="393"/>
                    <a:pt x="56" y="393"/>
                    <a:pt x="56" y="393"/>
                  </a:cubicBezTo>
                  <a:close/>
                  <a:moveTo>
                    <a:pt x="6931" y="0"/>
                  </a:moveTo>
                  <a:cubicBezTo>
                    <a:pt x="6876" y="0"/>
                    <a:pt x="6825" y="4"/>
                    <a:pt x="6779" y="14"/>
                  </a:cubicBezTo>
                  <a:cubicBezTo>
                    <a:pt x="6779" y="14"/>
                    <a:pt x="4209" y="139"/>
                    <a:pt x="2992" y="139"/>
                  </a:cubicBezTo>
                  <a:cubicBezTo>
                    <a:pt x="1764" y="139"/>
                    <a:pt x="1456" y="230"/>
                    <a:pt x="774" y="332"/>
                  </a:cubicBezTo>
                  <a:cubicBezTo>
                    <a:pt x="416" y="387"/>
                    <a:pt x="230" y="399"/>
                    <a:pt x="137" y="399"/>
                  </a:cubicBezTo>
                  <a:cubicBezTo>
                    <a:pt x="95" y="399"/>
                    <a:pt x="72" y="396"/>
                    <a:pt x="62" y="395"/>
                  </a:cubicBezTo>
                  <a:lnTo>
                    <a:pt x="62" y="395"/>
                  </a:lnTo>
                  <a:cubicBezTo>
                    <a:pt x="78" y="401"/>
                    <a:pt x="114" y="423"/>
                    <a:pt x="103" y="492"/>
                  </a:cubicBezTo>
                  <a:cubicBezTo>
                    <a:pt x="0" y="1005"/>
                    <a:pt x="2435" y="1051"/>
                    <a:pt x="3662" y="1051"/>
                  </a:cubicBezTo>
                  <a:cubicBezTo>
                    <a:pt x="3930" y="1051"/>
                    <a:pt x="4140" y="1049"/>
                    <a:pt x="4254" y="1049"/>
                  </a:cubicBezTo>
                  <a:cubicBezTo>
                    <a:pt x="4880" y="1049"/>
                    <a:pt x="6506" y="845"/>
                    <a:pt x="6904" y="810"/>
                  </a:cubicBezTo>
                  <a:cubicBezTo>
                    <a:pt x="7302" y="764"/>
                    <a:pt x="8292" y="685"/>
                    <a:pt x="8439" y="605"/>
                  </a:cubicBezTo>
                  <a:cubicBezTo>
                    <a:pt x="8585" y="533"/>
                    <a:pt x="7536" y="0"/>
                    <a:pt x="69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-82172" y="5038312"/>
              <a:ext cx="435472" cy="52171"/>
            </a:xfrm>
            <a:custGeom>
              <a:avLst/>
              <a:gdLst/>
              <a:ahLst/>
              <a:cxnLst/>
              <a:rect l="l" t="t" r="r" b="b"/>
              <a:pathLst>
                <a:path w="8781" h="1052" extrusionOk="0">
                  <a:moveTo>
                    <a:pt x="7280" y="0"/>
                  </a:moveTo>
                  <a:cubicBezTo>
                    <a:pt x="7280" y="0"/>
                    <a:pt x="4186" y="0"/>
                    <a:pt x="3083" y="160"/>
                  </a:cubicBezTo>
                  <a:cubicBezTo>
                    <a:pt x="1980" y="319"/>
                    <a:pt x="1104" y="319"/>
                    <a:pt x="547" y="398"/>
                  </a:cubicBezTo>
                  <a:cubicBezTo>
                    <a:pt x="1" y="478"/>
                    <a:pt x="399" y="717"/>
                    <a:pt x="1104" y="797"/>
                  </a:cubicBezTo>
                  <a:cubicBezTo>
                    <a:pt x="1720" y="865"/>
                    <a:pt x="2799" y="1051"/>
                    <a:pt x="3841" y="1051"/>
                  </a:cubicBezTo>
                  <a:cubicBezTo>
                    <a:pt x="4011" y="1051"/>
                    <a:pt x="4180" y="1046"/>
                    <a:pt x="4345" y="1035"/>
                  </a:cubicBezTo>
                  <a:cubicBezTo>
                    <a:pt x="5540" y="956"/>
                    <a:pt x="6165" y="797"/>
                    <a:pt x="7120" y="797"/>
                  </a:cubicBezTo>
                  <a:cubicBezTo>
                    <a:pt x="8065" y="797"/>
                    <a:pt x="8781" y="0"/>
                    <a:pt x="7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447487" y="5044561"/>
              <a:ext cx="282628" cy="57726"/>
            </a:xfrm>
            <a:custGeom>
              <a:avLst/>
              <a:gdLst/>
              <a:ahLst/>
              <a:cxnLst/>
              <a:rect l="l" t="t" r="r" b="b"/>
              <a:pathLst>
                <a:path w="5699" h="1164" extrusionOk="0">
                  <a:moveTo>
                    <a:pt x="1667" y="1"/>
                  </a:moveTo>
                  <a:cubicBezTo>
                    <a:pt x="1503" y="1"/>
                    <a:pt x="1347" y="10"/>
                    <a:pt x="1183" y="34"/>
                  </a:cubicBezTo>
                  <a:cubicBezTo>
                    <a:pt x="1048" y="53"/>
                    <a:pt x="906" y="58"/>
                    <a:pt x="771" y="58"/>
                  </a:cubicBezTo>
                  <a:cubicBezTo>
                    <a:pt x="633" y="58"/>
                    <a:pt x="502" y="53"/>
                    <a:pt x="387" y="53"/>
                  </a:cubicBezTo>
                  <a:cubicBezTo>
                    <a:pt x="160" y="53"/>
                    <a:pt x="1" y="73"/>
                    <a:pt x="1" y="193"/>
                  </a:cubicBezTo>
                  <a:cubicBezTo>
                    <a:pt x="1" y="431"/>
                    <a:pt x="785" y="511"/>
                    <a:pt x="1899" y="750"/>
                  </a:cubicBezTo>
                  <a:cubicBezTo>
                    <a:pt x="2856" y="957"/>
                    <a:pt x="3940" y="1164"/>
                    <a:pt x="4671" y="1164"/>
                  </a:cubicBezTo>
                  <a:cubicBezTo>
                    <a:pt x="4784" y="1164"/>
                    <a:pt x="4888" y="1159"/>
                    <a:pt x="4982" y="1148"/>
                  </a:cubicBezTo>
                  <a:cubicBezTo>
                    <a:pt x="5698" y="1068"/>
                    <a:pt x="5619" y="511"/>
                    <a:pt x="5619" y="511"/>
                  </a:cubicBezTo>
                  <a:cubicBezTo>
                    <a:pt x="5619" y="511"/>
                    <a:pt x="4118" y="193"/>
                    <a:pt x="3162" y="113"/>
                  </a:cubicBezTo>
                  <a:cubicBezTo>
                    <a:pt x="2495" y="57"/>
                    <a:pt x="2061" y="1"/>
                    <a:pt x="1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204380" y="5101147"/>
              <a:ext cx="314218" cy="51923"/>
            </a:xfrm>
            <a:custGeom>
              <a:avLst/>
              <a:gdLst/>
              <a:ahLst/>
              <a:cxnLst/>
              <a:rect l="l" t="t" r="r" b="b"/>
              <a:pathLst>
                <a:path w="6336" h="1047" extrusionOk="0">
                  <a:moveTo>
                    <a:pt x="4085" y="1"/>
                  </a:moveTo>
                  <a:cubicBezTo>
                    <a:pt x="3701" y="1"/>
                    <a:pt x="3238" y="39"/>
                    <a:pt x="2764" y="167"/>
                  </a:cubicBezTo>
                  <a:cubicBezTo>
                    <a:pt x="1582" y="473"/>
                    <a:pt x="0" y="712"/>
                    <a:pt x="467" y="792"/>
                  </a:cubicBezTo>
                  <a:cubicBezTo>
                    <a:pt x="878" y="860"/>
                    <a:pt x="1989" y="1047"/>
                    <a:pt x="3001" y="1047"/>
                  </a:cubicBezTo>
                  <a:cubicBezTo>
                    <a:pt x="3164" y="1047"/>
                    <a:pt x="3325" y="1042"/>
                    <a:pt x="3481" y="1031"/>
                  </a:cubicBezTo>
                  <a:cubicBezTo>
                    <a:pt x="4584" y="951"/>
                    <a:pt x="6336" y="735"/>
                    <a:pt x="6256" y="587"/>
                  </a:cubicBezTo>
                  <a:cubicBezTo>
                    <a:pt x="6181" y="447"/>
                    <a:pt x="5330" y="83"/>
                    <a:pt x="5096" y="83"/>
                  </a:cubicBezTo>
                  <a:cubicBezTo>
                    <a:pt x="5082" y="83"/>
                    <a:pt x="5071" y="84"/>
                    <a:pt x="5062" y="86"/>
                  </a:cubicBezTo>
                  <a:cubicBezTo>
                    <a:pt x="5062" y="86"/>
                    <a:pt x="4661" y="1"/>
                    <a:pt x="40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757397" y="4999083"/>
              <a:ext cx="150612" cy="25887"/>
            </a:xfrm>
            <a:custGeom>
              <a:avLst/>
              <a:gdLst/>
              <a:ahLst/>
              <a:cxnLst/>
              <a:rect l="l" t="t" r="r" b="b"/>
              <a:pathLst>
                <a:path w="3037" h="522" extrusionOk="0">
                  <a:moveTo>
                    <a:pt x="2327" y="1"/>
                  </a:moveTo>
                  <a:cubicBezTo>
                    <a:pt x="2304" y="1"/>
                    <a:pt x="2281" y="2"/>
                    <a:pt x="2259" y="6"/>
                  </a:cubicBezTo>
                  <a:cubicBezTo>
                    <a:pt x="2259" y="6"/>
                    <a:pt x="1428" y="6"/>
                    <a:pt x="894" y="97"/>
                  </a:cubicBezTo>
                  <a:cubicBezTo>
                    <a:pt x="706" y="125"/>
                    <a:pt x="529" y="130"/>
                    <a:pt x="386" y="130"/>
                  </a:cubicBezTo>
                  <a:cubicBezTo>
                    <a:pt x="326" y="130"/>
                    <a:pt x="272" y="129"/>
                    <a:pt x="226" y="129"/>
                  </a:cubicBezTo>
                  <a:cubicBezTo>
                    <a:pt x="69" y="129"/>
                    <a:pt x="1" y="137"/>
                    <a:pt x="86" y="211"/>
                  </a:cubicBezTo>
                  <a:cubicBezTo>
                    <a:pt x="268" y="359"/>
                    <a:pt x="712" y="507"/>
                    <a:pt x="1246" y="507"/>
                  </a:cubicBezTo>
                  <a:cubicBezTo>
                    <a:pt x="1515" y="507"/>
                    <a:pt x="1835" y="521"/>
                    <a:pt x="2121" y="521"/>
                  </a:cubicBezTo>
                  <a:cubicBezTo>
                    <a:pt x="2405" y="521"/>
                    <a:pt x="2657" y="507"/>
                    <a:pt x="2793" y="450"/>
                  </a:cubicBezTo>
                  <a:cubicBezTo>
                    <a:pt x="3037" y="333"/>
                    <a:pt x="2640" y="1"/>
                    <a:pt x="2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842847" y="4910509"/>
              <a:ext cx="435472" cy="52122"/>
            </a:xfrm>
            <a:custGeom>
              <a:avLst/>
              <a:gdLst/>
              <a:ahLst/>
              <a:cxnLst/>
              <a:rect l="l" t="t" r="r" b="b"/>
              <a:pathLst>
                <a:path w="8781" h="1051" extrusionOk="0">
                  <a:moveTo>
                    <a:pt x="6000" y="1"/>
                  </a:moveTo>
                  <a:cubicBezTo>
                    <a:pt x="5948" y="1"/>
                    <a:pt x="5904" y="3"/>
                    <a:pt x="5869" y="7"/>
                  </a:cubicBezTo>
                  <a:cubicBezTo>
                    <a:pt x="5869" y="7"/>
                    <a:pt x="4709" y="155"/>
                    <a:pt x="3265" y="223"/>
                  </a:cubicBezTo>
                  <a:cubicBezTo>
                    <a:pt x="1810" y="280"/>
                    <a:pt x="888" y="303"/>
                    <a:pt x="445" y="450"/>
                  </a:cubicBezTo>
                  <a:cubicBezTo>
                    <a:pt x="1" y="599"/>
                    <a:pt x="615" y="872"/>
                    <a:pt x="1866" y="962"/>
                  </a:cubicBezTo>
                  <a:cubicBezTo>
                    <a:pt x="2657" y="1020"/>
                    <a:pt x="3375" y="1050"/>
                    <a:pt x="4123" y="1050"/>
                  </a:cubicBezTo>
                  <a:cubicBezTo>
                    <a:pt x="4559" y="1050"/>
                    <a:pt x="5006" y="1040"/>
                    <a:pt x="5483" y="1019"/>
                  </a:cubicBezTo>
                  <a:cubicBezTo>
                    <a:pt x="6791" y="962"/>
                    <a:pt x="6973" y="1019"/>
                    <a:pt x="7530" y="872"/>
                  </a:cubicBezTo>
                  <a:cubicBezTo>
                    <a:pt x="8098" y="723"/>
                    <a:pt x="8781" y="746"/>
                    <a:pt x="8576" y="518"/>
                  </a:cubicBezTo>
                  <a:cubicBezTo>
                    <a:pt x="8377" y="299"/>
                    <a:pt x="6620" y="1"/>
                    <a:pt x="6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959045" y="4810875"/>
              <a:ext cx="314764" cy="54353"/>
            </a:xfrm>
            <a:custGeom>
              <a:avLst/>
              <a:gdLst/>
              <a:ahLst/>
              <a:cxnLst/>
              <a:rect l="l" t="t" r="r" b="b"/>
              <a:pathLst>
                <a:path w="6347" h="1096" extrusionOk="0">
                  <a:moveTo>
                    <a:pt x="2770" y="0"/>
                  </a:moveTo>
                  <a:cubicBezTo>
                    <a:pt x="2428" y="0"/>
                    <a:pt x="2067" y="7"/>
                    <a:pt x="1752" y="25"/>
                  </a:cubicBezTo>
                  <a:cubicBezTo>
                    <a:pt x="797" y="94"/>
                    <a:pt x="410" y="94"/>
                    <a:pt x="205" y="207"/>
                  </a:cubicBezTo>
                  <a:cubicBezTo>
                    <a:pt x="1" y="333"/>
                    <a:pt x="172" y="412"/>
                    <a:pt x="922" y="503"/>
                  </a:cubicBezTo>
                  <a:cubicBezTo>
                    <a:pt x="1661" y="594"/>
                    <a:pt x="2525" y="708"/>
                    <a:pt x="3822" y="890"/>
                  </a:cubicBezTo>
                  <a:cubicBezTo>
                    <a:pt x="4714" y="1014"/>
                    <a:pt x="5161" y="1096"/>
                    <a:pt x="5478" y="1096"/>
                  </a:cubicBezTo>
                  <a:cubicBezTo>
                    <a:pt x="5626" y="1096"/>
                    <a:pt x="5746" y="1078"/>
                    <a:pt x="5869" y="1038"/>
                  </a:cubicBezTo>
                  <a:cubicBezTo>
                    <a:pt x="6256" y="924"/>
                    <a:pt x="6347" y="799"/>
                    <a:pt x="6256" y="708"/>
                  </a:cubicBezTo>
                  <a:cubicBezTo>
                    <a:pt x="6169" y="632"/>
                    <a:pt x="4700" y="22"/>
                    <a:pt x="4129" y="22"/>
                  </a:cubicBezTo>
                  <a:cubicBezTo>
                    <a:pt x="4105" y="22"/>
                    <a:pt x="4082" y="23"/>
                    <a:pt x="4061" y="25"/>
                  </a:cubicBezTo>
                  <a:cubicBezTo>
                    <a:pt x="4061" y="25"/>
                    <a:pt x="3455" y="0"/>
                    <a:pt x="2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961872" y="5012127"/>
              <a:ext cx="167573" cy="25243"/>
            </a:xfrm>
            <a:custGeom>
              <a:avLst/>
              <a:gdLst/>
              <a:ahLst/>
              <a:cxnLst/>
              <a:rect l="l" t="t" r="r" b="b"/>
              <a:pathLst>
                <a:path w="3379" h="509" extrusionOk="0">
                  <a:moveTo>
                    <a:pt x="2356" y="1"/>
                  </a:moveTo>
                  <a:cubicBezTo>
                    <a:pt x="2109" y="1"/>
                    <a:pt x="1736" y="8"/>
                    <a:pt x="1308" y="39"/>
                  </a:cubicBezTo>
                  <a:cubicBezTo>
                    <a:pt x="535" y="96"/>
                    <a:pt x="115" y="187"/>
                    <a:pt x="57" y="278"/>
                  </a:cubicBezTo>
                  <a:cubicBezTo>
                    <a:pt x="1" y="369"/>
                    <a:pt x="649" y="448"/>
                    <a:pt x="1570" y="448"/>
                  </a:cubicBezTo>
                  <a:cubicBezTo>
                    <a:pt x="2154" y="448"/>
                    <a:pt x="2633" y="508"/>
                    <a:pt x="2935" y="508"/>
                  </a:cubicBezTo>
                  <a:cubicBezTo>
                    <a:pt x="3108" y="508"/>
                    <a:pt x="3223" y="488"/>
                    <a:pt x="3265" y="426"/>
                  </a:cubicBezTo>
                  <a:cubicBezTo>
                    <a:pt x="3378" y="244"/>
                    <a:pt x="2673" y="5"/>
                    <a:pt x="2673" y="5"/>
                  </a:cubicBezTo>
                  <a:cubicBezTo>
                    <a:pt x="2673" y="5"/>
                    <a:pt x="2555" y="1"/>
                    <a:pt x="2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732303" y="5082153"/>
              <a:ext cx="536888" cy="70620"/>
            </a:xfrm>
            <a:custGeom>
              <a:avLst/>
              <a:gdLst/>
              <a:ahLst/>
              <a:cxnLst/>
              <a:rect l="l" t="t" r="r" b="b"/>
              <a:pathLst>
                <a:path w="10826" h="1424" extrusionOk="0">
                  <a:moveTo>
                    <a:pt x="4097" y="1"/>
                  </a:moveTo>
                  <a:cubicBezTo>
                    <a:pt x="4025" y="1"/>
                    <a:pt x="3963" y="5"/>
                    <a:pt x="3913" y="15"/>
                  </a:cubicBezTo>
                  <a:cubicBezTo>
                    <a:pt x="3322" y="140"/>
                    <a:pt x="2434" y="322"/>
                    <a:pt x="2014" y="401"/>
                  </a:cubicBezTo>
                  <a:cubicBezTo>
                    <a:pt x="1605" y="492"/>
                    <a:pt x="1" y="822"/>
                    <a:pt x="501" y="913"/>
                  </a:cubicBezTo>
                  <a:cubicBezTo>
                    <a:pt x="1013" y="1004"/>
                    <a:pt x="569" y="1152"/>
                    <a:pt x="3003" y="1300"/>
                  </a:cubicBezTo>
                  <a:cubicBezTo>
                    <a:pt x="4445" y="1388"/>
                    <a:pt x="5440" y="1423"/>
                    <a:pt x="6133" y="1423"/>
                  </a:cubicBezTo>
                  <a:cubicBezTo>
                    <a:pt x="6605" y="1423"/>
                    <a:pt x="6938" y="1407"/>
                    <a:pt x="7177" y="1379"/>
                  </a:cubicBezTo>
                  <a:cubicBezTo>
                    <a:pt x="7327" y="1365"/>
                    <a:pt x="7480" y="1362"/>
                    <a:pt x="7636" y="1362"/>
                  </a:cubicBezTo>
                  <a:cubicBezTo>
                    <a:pt x="7741" y="1362"/>
                    <a:pt x="7848" y="1364"/>
                    <a:pt x="7956" y="1364"/>
                  </a:cubicBezTo>
                  <a:cubicBezTo>
                    <a:pt x="8332" y="1364"/>
                    <a:pt x="8727" y="1348"/>
                    <a:pt x="9145" y="1209"/>
                  </a:cubicBezTo>
                  <a:cubicBezTo>
                    <a:pt x="9850" y="970"/>
                    <a:pt x="10771" y="731"/>
                    <a:pt x="10805" y="618"/>
                  </a:cubicBezTo>
                  <a:cubicBezTo>
                    <a:pt x="10825" y="506"/>
                    <a:pt x="8748" y="216"/>
                    <a:pt x="8099" y="216"/>
                  </a:cubicBezTo>
                  <a:cubicBezTo>
                    <a:pt x="8017" y="216"/>
                    <a:pt x="7957" y="221"/>
                    <a:pt x="7928" y="231"/>
                  </a:cubicBezTo>
                  <a:cubicBezTo>
                    <a:pt x="7734" y="295"/>
                    <a:pt x="7481" y="320"/>
                    <a:pt x="7194" y="320"/>
                  </a:cubicBezTo>
                  <a:cubicBezTo>
                    <a:pt x="6171" y="320"/>
                    <a:pt x="4731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-145850" y="5131003"/>
              <a:ext cx="199709" cy="30847"/>
            </a:xfrm>
            <a:custGeom>
              <a:avLst/>
              <a:gdLst/>
              <a:ahLst/>
              <a:cxnLst/>
              <a:rect l="l" t="t" r="r" b="b"/>
              <a:pathLst>
                <a:path w="4027" h="622" extrusionOk="0">
                  <a:moveTo>
                    <a:pt x="2800" y="1"/>
                  </a:moveTo>
                  <a:cubicBezTo>
                    <a:pt x="2587" y="1"/>
                    <a:pt x="2313" y="16"/>
                    <a:pt x="2047" y="76"/>
                  </a:cubicBezTo>
                  <a:cubicBezTo>
                    <a:pt x="1479" y="190"/>
                    <a:pt x="0" y="190"/>
                    <a:pt x="296" y="338"/>
                  </a:cubicBezTo>
                  <a:cubicBezTo>
                    <a:pt x="554" y="466"/>
                    <a:pt x="1582" y="621"/>
                    <a:pt x="2346" y="621"/>
                  </a:cubicBezTo>
                  <a:cubicBezTo>
                    <a:pt x="2458" y="621"/>
                    <a:pt x="2564" y="618"/>
                    <a:pt x="2661" y="611"/>
                  </a:cubicBezTo>
                  <a:cubicBezTo>
                    <a:pt x="3435" y="554"/>
                    <a:pt x="4026" y="463"/>
                    <a:pt x="4026" y="338"/>
                  </a:cubicBezTo>
                  <a:cubicBezTo>
                    <a:pt x="4026" y="224"/>
                    <a:pt x="3195" y="19"/>
                    <a:pt x="3195" y="19"/>
                  </a:cubicBezTo>
                  <a:cubicBezTo>
                    <a:pt x="3195" y="19"/>
                    <a:pt x="3034" y="1"/>
                    <a:pt x="2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13"/>
          <p:cNvGrpSpPr/>
          <p:nvPr/>
        </p:nvGrpSpPr>
        <p:grpSpPr>
          <a:xfrm>
            <a:off x="-179981" y="1167124"/>
            <a:ext cx="528367" cy="572759"/>
            <a:chOff x="1249275" y="3126825"/>
            <a:chExt cx="1511347" cy="1638325"/>
          </a:xfrm>
        </p:grpSpPr>
        <p:sp>
          <p:nvSpPr>
            <p:cNvPr id="1189" name="Google Shape;1189;p13"/>
            <p:cNvSpPr/>
            <p:nvPr/>
          </p:nvSpPr>
          <p:spPr>
            <a:xfrm>
              <a:off x="1448510" y="3182756"/>
              <a:ext cx="784244" cy="1365322"/>
            </a:xfrm>
            <a:custGeom>
              <a:avLst/>
              <a:gdLst/>
              <a:ahLst/>
              <a:cxnLst/>
              <a:rect l="l" t="t" r="r" b="b"/>
              <a:pathLst>
                <a:path w="2594" h="45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83" y="1468"/>
                    <a:pt x="968" y="2105"/>
                  </a:cubicBezTo>
                  <a:cubicBezTo>
                    <a:pt x="1241" y="2742"/>
                    <a:pt x="1206" y="3139"/>
                    <a:pt x="1673" y="3720"/>
                  </a:cubicBezTo>
                  <a:cubicBezTo>
                    <a:pt x="2139" y="4288"/>
                    <a:pt x="2594" y="4516"/>
                    <a:pt x="2594" y="4516"/>
                  </a:cubicBezTo>
                  <a:cubicBezTo>
                    <a:pt x="2594" y="4516"/>
                    <a:pt x="2503" y="3731"/>
                    <a:pt x="2014" y="2924"/>
                  </a:cubicBezTo>
                  <a:cubicBezTo>
                    <a:pt x="1514" y="2116"/>
                    <a:pt x="1411" y="1888"/>
                    <a:pt x="1082" y="1411"/>
                  </a:cubicBezTo>
                  <a:cubicBezTo>
                    <a:pt x="741" y="94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1249275" y="3271943"/>
              <a:ext cx="203166" cy="554473"/>
            </a:xfrm>
            <a:custGeom>
              <a:avLst/>
              <a:gdLst/>
              <a:ahLst/>
              <a:cxnLst/>
              <a:rect l="l" t="t" r="r" b="b"/>
              <a:pathLst>
                <a:path w="672" h="1834" extrusionOk="0">
                  <a:moveTo>
                    <a:pt x="407" y="1"/>
                  </a:moveTo>
                  <a:cubicBezTo>
                    <a:pt x="404" y="1"/>
                    <a:pt x="401" y="1"/>
                    <a:pt x="399" y="1"/>
                  </a:cubicBezTo>
                  <a:cubicBezTo>
                    <a:pt x="285" y="13"/>
                    <a:pt x="91" y="115"/>
                    <a:pt x="46" y="354"/>
                  </a:cubicBezTo>
                  <a:cubicBezTo>
                    <a:pt x="0" y="604"/>
                    <a:pt x="0" y="1491"/>
                    <a:pt x="80" y="1651"/>
                  </a:cubicBezTo>
                  <a:cubicBezTo>
                    <a:pt x="132" y="1761"/>
                    <a:pt x="169" y="1833"/>
                    <a:pt x="220" y="1833"/>
                  </a:cubicBezTo>
                  <a:cubicBezTo>
                    <a:pt x="247" y="1833"/>
                    <a:pt x="279" y="1812"/>
                    <a:pt x="319" y="1764"/>
                  </a:cubicBezTo>
                  <a:cubicBezTo>
                    <a:pt x="319" y="1764"/>
                    <a:pt x="569" y="1298"/>
                    <a:pt x="626" y="1059"/>
                  </a:cubicBezTo>
                  <a:cubicBezTo>
                    <a:pt x="672" y="820"/>
                    <a:pt x="660" y="524"/>
                    <a:pt x="603" y="365"/>
                  </a:cubicBezTo>
                  <a:cubicBezTo>
                    <a:pt x="547" y="221"/>
                    <a:pt x="514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1407393" y="3763531"/>
              <a:ext cx="244585" cy="526659"/>
            </a:xfrm>
            <a:custGeom>
              <a:avLst/>
              <a:gdLst/>
              <a:ahLst/>
              <a:cxnLst/>
              <a:rect l="l" t="t" r="r" b="b"/>
              <a:pathLst>
                <a:path w="809" h="1742" extrusionOk="0">
                  <a:moveTo>
                    <a:pt x="616" y="1"/>
                  </a:moveTo>
                  <a:cubicBezTo>
                    <a:pt x="612" y="1"/>
                    <a:pt x="608" y="1"/>
                    <a:pt x="604" y="2"/>
                  </a:cubicBezTo>
                  <a:cubicBezTo>
                    <a:pt x="444" y="25"/>
                    <a:pt x="103" y="457"/>
                    <a:pt x="58" y="695"/>
                  </a:cubicBezTo>
                  <a:cubicBezTo>
                    <a:pt x="0" y="945"/>
                    <a:pt x="126" y="1741"/>
                    <a:pt x="126" y="1741"/>
                  </a:cubicBezTo>
                  <a:cubicBezTo>
                    <a:pt x="126" y="1741"/>
                    <a:pt x="136" y="1742"/>
                    <a:pt x="152" y="1742"/>
                  </a:cubicBezTo>
                  <a:cubicBezTo>
                    <a:pt x="215" y="1742"/>
                    <a:pt x="369" y="1734"/>
                    <a:pt x="387" y="1662"/>
                  </a:cubicBezTo>
                  <a:cubicBezTo>
                    <a:pt x="387" y="1662"/>
                    <a:pt x="774" y="1127"/>
                    <a:pt x="797" y="752"/>
                  </a:cubicBezTo>
                  <a:cubicBezTo>
                    <a:pt x="808" y="387"/>
                    <a:pt x="765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1703072" y="4195863"/>
              <a:ext cx="268469" cy="569287"/>
            </a:xfrm>
            <a:custGeom>
              <a:avLst/>
              <a:gdLst/>
              <a:ahLst/>
              <a:cxnLst/>
              <a:rect l="l" t="t" r="r" b="b"/>
              <a:pathLst>
                <a:path w="888" h="1883" extrusionOk="0">
                  <a:moveTo>
                    <a:pt x="167" y="0"/>
                  </a:moveTo>
                  <a:cubicBezTo>
                    <a:pt x="161" y="0"/>
                    <a:pt x="155" y="2"/>
                    <a:pt x="149" y="5"/>
                  </a:cubicBezTo>
                  <a:cubicBezTo>
                    <a:pt x="23" y="84"/>
                    <a:pt x="0" y="835"/>
                    <a:pt x="69" y="1062"/>
                  </a:cubicBezTo>
                  <a:cubicBezTo>
                    <a:pt x="122" y="1283"/>
                    <a:pt x="534" y="1883"/>
                    <a:pt x="694" y="1883"/>
                  </a:cubicBezTo>
                  <a:cubicBezTo>
                    <a:pt x="707" y="1883"/>
                    <a:pt x="719" y="1879"/>
                    <a:pt x="728" y="1870"/>
                  </a:cubicBezTo>
                  <a:cubicBezTo>
                    <a:pt x="728" y="1870"/>
                    <a:pt x="888" y="1324"/>
                    <a:pt x="751" y="1006"/>
                  </a:cubicBezTo>
                  <a:cubicBezTo>
                    <a:pt x="621" y="701"/>
                    <a:pt x="31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1521674" y="3126825"/>
              <a:ext cx="552962" cy="300818"/>
            </a:xfrm>
            <a:custGeom>
              <a:avLst/>
              <a:gdLst/>
              <a:ahLst/>
              <a:cxnLst/>
              <a:rect l="l" t="t" r="r" b="b"/>
              <a:pathLst>
                <a:path w="1829" h="995" extrusionOk="0">
                  <a:moveTo>
                    <a:pt x="560" y="0"/>
                  </a:moveTo>
                  <a:cubicBezTo>
                    <a:pt x="278" y="0"/>
                    <a:pt x="0" y="98"/>
                    <a:pt x="135" y="243"/>
                  </a:cubicBezTo>
                  <a:cubicBezTo>
                    <a:pt x="135" y="243"/>
                    <a:pt x="521" y="617"/>
                    <a:pt x="726" y="708"/>
                  </a:cubicBezTo>
                  <a:cubicBezTo>
                    <a:pt x="931" y="795"/>
                    <a:pt x="1384" y="995"/>
                    <a:pt x="1604" y="995"/>
                  </a:cubicBezTo>
                  <a:cubicBezTo>
                    <a:pt x="1615" y="995"/>
                    <a:pt x="1626" y="994"/>
                    <a:pt x="1636" y="993"/>
                  </a:cubicBezTo>
                  <a:cubicBezTo>
                    <a:pt x="1829" y="970"/>
                    <a:pt x="1738" y="766"/>
                    <a:pt x="1579" y="607"/>
                  </a:cubicBezTo>
                  <a:cubicBezTo>
                    <a:pt x="1431" y="447"/>
                    <a:pt x="942" y="26"/>
                    <a:pt x="646" y="3"/>
                  </a:cubicBezTo>
                  <a:cubicBezTo>
                    <a:pt x="617" y="1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1905935" y="3543435"/>
              <a:ext cx="576241" cy="395145"/>
            </a:xfrm>
            <a:custGeom>
              <a:avLst/>
              <a:gdLst/>
              <a:ahLst/>
              <a:cxnLst/>
              <a:rect l="l" t="t" r="r" b="b"/>
              <a:pathLst>
                <a:path w="1906" h="1307" extrusionOk="0">
                  <a:moveTo>
                    <a:pt x="229" y="0"/>
                  </a:moveTo>
                  <a:cubicBezTo>
                    <a:pt x="199" y="0"/>
                    <a:pt x="172" y="4"/>
                    <a:pt x="148" y="13"/>
                  </a:cubicBezTo>
                  <a:cubicBezTo>
                    <a:pt x="1" y="70"/>
                    <a:pt x="24" y="400"/>
                    <a:pt x="126" y="490"/>
                  </a:cubicBezTo>
                  <a:cubicBezTo>
                    <a:pt x="126" y="490"/>
                    <a:pt x="262" y="627"/>
                    <a:pt x="626" y="889"/>
                  </a:cubicBezTo>
                  <a:cubicBezTo>
                    <a:pt x="989" y="1131"/>
                    <a:pt x="1139" y="1287"/>
                    <a:pt x="1353" y="1287"/>
                  </a:cubicBezTo>
                  <a:cubicBezTo>
                    <a:pt x="1361" y="1287"/>
                    <a:pt x="1369" y="1287"/>
                    <a:pt x="1377" y="1287"/>
                  </a:cubicBezTo>
                  <a:cubicBezTo>
                    <a:pt x="1485" y="1287"/>
                    <a:pt x="1619" y="1307"/>
                    <a:pt x="1725" y="1307"/>
                  </a:cubicBezTo>
                  <a:cubicBezTo>
                    <a:pt x="1830" y="1307"/>
                    <a:pt x="1906" y="1287"/>
                    <a:pt x="1900" y="1207"/>
                  </a:cubicBezTo>
                  <a:cubicBezTo>
                    <a:pt x="1877" y="1048"/>
                    <a:pt x="1513" y="662"/>
                    <a:pt x="1070" y="377"/>
                  </a:cubicBezTo>
                  <a:cubicBezTo>
                    <a:pt x="683" y="135"/>
                    <a:pt x="402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2170776" y="4033210"/>
              <a:ext cx="589846" cy="533612"/>
            </a:xfrm>
            <a:custGeom>
              <a:avLst/>
              <a:gdLst/>
              <a:ahLst/>
              <a:cxnLst/>
              <a:rect l="l" t="t" r="r" b="b"/>
              <a:pathLst>
                <a:path w="1951" h="1765" extrusionOk="0">
                  <a:moveTo>
                    <a:pt x="164" y="1"/>
                  </a:moveTo>
                  <a:cubicBezTo>
                    <a:pt x="138" y="1"/>
                    <a:pt x="118" y="10"/>
                    <a:pt x="103" y="31"/>
                  </a:cubicBezTo>
                  <a:cubicBezTo>
                    <a:pt x="35" y="122"/>
                    <a:pt x="0" y="338"/>
                    <a:pt x="137" y="485"/>
                  </a:cubicBezTo>
                  <a:cubicBezTo>
                    <a:pt x="137" y="485"/>
                    <a:pt x="308" y="895"/>
                    <a:pt x="672" y="1145"/>
                  </a:cubicBezTo>
                  <a:cubicBezTo>
                    <a:pt x="1036" y="1395"/>
                    <a:pt x="1411" y="1657"/>
                    <a:pt x="1627" y="1726"/>
                  </a:cubicBezTo>
                  <a:cubicBezTo>
                    <a:pt x="1709" y="1750"/>
                    <a:pt x="1778" y="1765"/>
                    <a:pt x="1829" y="1765"/>
                  </a:cubicBezTo>
                  <a:cubicBezTo>
                    <a:pt x="1918" y="1765"/>
                    <a:pt x="1951" y="1720"/>
                    <a:pt x="1900" y="1612"/>
                  </a:cubicBezTo>
                  <a:cubicBezTo>
                    <a:pt x="1820" y="1441"/>
                    <a:pt x="1172" y="520"/>
                    <a:pt x="751" y="293"/>
                  </a:cubicBezTo>
                  <a:cubicBezTo>
                    <a:pt x="424" y="116"/>
                    <a:pt x="25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13"/>
          <p:cNvGrpSpPr/>
          <p:nvPr/>
        </p:nvGrpSpPr>
        <p:grpSpPr>
          <a:xfrm>
            <a:off x="-636550" y="4108429"/>
            <a:ext cx="1201590" cy="1066602"/>
            <a:chOff x="3152080" y="-2974023"/>
            <a:chExt cx="2103625" cy="1867300"/>
          </a:xfrm>
        </p:grpSpPr>
        <p:sp>
          <p:nvSpPr>
            <p:cNvPr id="1197" name="Google Shape;1197;p13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3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3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13"/>
          <p:cNvGrpSpPr/>
          <p:nvPr/>
        </p:nvGrpSpPr>
        <p:grpSpPr>
          <a:xfrm>
            <a:off x="8897147" y="883487"/>
            <a:ext cx="352687" cy="572711"/>
            <a:chOff x="-40380" y="2434052"/>
            <a:chExt cx="468190" cy="760270"/>
          </a:xfrm>
        </p:grpSpPr>
        <p:grpSp>
          <p:nvGrpSpPr>
            <p:cNvPr id="1213" name="Google Shape;1213;p13"/>
            <p:cNvGrpSpPr/>
            <p:nvPr/>
          </p:nvGrpSpPr>
          <p:grpSpPr>
            <a:xfrm>
              <a:off x="-40380" y="2434052"/>
              <a:ext cx="223565" cy="222074"/>
              <a:chOff x="-1315460" y="2736640"/>
              <a:chExt cx="412938" cy="410184"/>
            </a:xfrm>
          </p:grpSpPr>
          <p:sp>
            <p:nvSpPr>
              <p:cNvPr id="1214" name="Google Shape;1214;p13"/>
              <p:cNvSpPr/>
              <p:nvPr/>
            </p:nvSpPr>
            <p:spPr>
              <a:xfrm>
                <a:off x="-1315460" y="2736640"/>
                <a:ext cx="412938" cy="410184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5064" extrusionOk="0">
                    <a:moveTo>
                      <a:pt x="3331" y="0"/>
                    </a:moveTo>
                    <a:cubicBezTo>
                      <a:pt x="3272" y="0"/>
                      <a:pt x="3216" y="14"/>
                      <a:pt x="3162" y="42"/>
                    </a:cubicBezTo>
                    <a:cubicBezTo>
                      <a:pt x="3162" y="42"/>
                      <a:pt x="0" y="1930"/>
                      <a:pt x="114" y="2647"/>
                    </a:cubicBezTo>
                    <a:cubicBezTo>
                      <a:pt x="228" y="3375"/>
                      <a:pt x="284" y="3489"/>
                      <a:pt x="614" y="3875"/>
                    </a:cubicBezTo>
                    <a:cubicBezTo>
                      <a:pt x="944" y="4262"/>
                      <a:pt x="1502" y="4864"/>
                      <a:pt x="2331" y="4978"/>
                    </a:cubicBezTo>
                    <a:cubicBezTo>
                      <a:pt x="2747" y="5035"/>
                      <a:pt x="3136" y="5063"/>
                      <a:pt x="3470" y="5063"/>
                    </a:cubicBezTo>
                    <a:cubicBezTo>
                      <a:pt x="3805" y="5063"/>
                      <a:pt x="4083" y="5035"/>
                      <a:pt x="4277" y="4978"/>
                    </a:cubicBezTo>
                    <a:cubicBezTo>
                      <a:pt x="4663" y="4864"/>
                      <a:pt x="4879" y="3591"/>
                      <a:pt x="4993" y="2817"/>
                    </a:cubicBezTo>
                    <a:cubicBezTo>
                      <a:pt x="5098" y="2101"/>
                      <a:pt x="4063" y="0"/>
                      <a:pt x="33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3"/>
              <p:cNvSpPr/>
              <p:nvPr/>
            </p:nvSpPr>
            <p:spPr>
              <a:xfrm>
                <a:off x="-1157997" y="2834407"/>
                <a:ext cx="184356" cy="233847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887" extrusionOk="0">
                    <a:moveTo>
                      <a:pt x="1272" y="0"/>
                    </a:moveTo>
                    <a:cubicBezTo>
                      <a:pt x="840" y="0"/>
                      <a:pt x="525" y="324"/>
                      <a:pt x="387" y="507"/>
                    </a:cubicBezTo>
                    <a:cubicBezTo>
                      <a:pt x="217" y="723"/>
                      <a:pt x="1" y="1337"/>
                      <a:pt x="331" y="1724"/>
                    </a:cubicBezTo>
                    <a:cubicBezTo>
                      <a:pt x="649" y="2098"/>
                      <a:pt x="979" y="2887"/>
                      <a:pt x="1402" y="2887"/>
                    </a:cubicBezTo>
                    <a:cubicBezTo>
                      <a:pt x="1416" y="2887"/>
                      <a:pt x="1431" y="2886"/>
                      <a:pt x="1446" y="2884"/>
                    </a:cubicBezTo>
                    <a:cubicBezTo>
                      <a:pt x="1889" y="2828"/>
                      <a:pt x="1889" y="2384"/>
                      <a:pt x="1946" y="1940"/>
                    </a:cubicBezTo>
                    <a:cubicBezTo>
                      <a:pt x="1991" y="1496"/>
                      <a:pt x="2275" y="894"/>
                      <a:pt x="2162" y="780"/>
                    </a:cubicBezTo>
                    <a:cubicBezTo>
                      <a:pt x="2162" y="780"/>
                      <a:pt x="2219" y="280"/>
                      <a:pt x="1605" y="63"/>
                    </a:cubicBezTo>
                    <a:cubicBezTo>
                      <a:pt x="1487" y="19"/>
                      <a:pt x="1376" y="0"/>
                      <a:pt x="1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6" name="Google Shape;1216;p13"/>
            <p:cNvGrpSpPr/>
            <p:nvPr/>
          </p:nvGrpSpPr>
          <p:grpSpPr>
            <a:xfrm>
              <a:off x="201351" y="2615846"/>
              <a:ext cx="226459" cy="214794"/>
              <a:chOff x="-1643426" y="2452494"/>
              <a:chExt cx="418284" cy="396738"/>
            </a:xfrm>
          </p:grpSpPr>
          <p:sp>
            <p:nvSpPr>
              <p:cNvPr id="1217" name="Google Shape;1217;p13"/>
              <p:cNvSpPr/>
              <p:nvPr/>
            </p:nvSpPr>
            <p:spPr>
              <a:xfrm>
                <a:off x="-1643426" y="2452494"/>
                <a:ext cx="418284" cy="396738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4898" extrusionOk="0">
                    <a:moveTo>
                      <a:pt x="2689" y="1"/>
                    </a:moveTo>
                    <a:cubicBezTo>
                      <a:pt x="2294" y="1"/>
                      <a:pt x="1975" y="47"/>
                      <a:pt x="1888" y="173"/>
                    </a:cubicBezTo>
                    <a:cubicBezTo>
                      <a:pt x="1888" y="173"/>
                      <a:pt x="1058" y="1447"/>
                      <a:pt x="671" y="2220"/>
                    </a:cubicBezTo>
                    <a:cubicBezTo>
                      <a:pt x="284" y="3004"/>
                      <a:pt x="0" y="3607"/>
                      <a:pt x="284" y="4051"/>
                    </a:cubicBezTo>
                    <a:cubicBezTo>
                      <a:pt x="557" y="4495"/>
                      <a:pt x="1001" y="4608"/>
                      <a:pt x="1388" y="4778"/>
                    </a:cubicBezTo>
                    <a:cubicBezTo>
                      <a:pt x="1581" y="4858"/>
                      <a:pt x="1817" y="4898"/>
                      <a:pt x="2040" y="4898"/>
                    </a:cubicBezTo>
                    <a:cubicBezTo>
                      <a:pt x="2264" y="4898"/>
                      <a:pt x="2474" y="4858"/>
                      <a:pt x="2616" y="4778"/>
                    </a:cubicBezTo>
                    <a:cubicBezTo>
                      <a:pt x="2889" y="4608"/>
                      <a:pt x="4277" y="3664"/>
                      <a:pt x="4550" y="3221"/>
                    </a:cubicBezTo>
                    <a:cubicBezTo>
                      <a:pt x="4834" y="2777"/>
                      <a:pt x="5164" y="2163"/>
                      <a:pt x="5107" y="1560"/>
                    </a:cubicBezTo>
                    <a:cubicBezTo>
                      <a:pt x="5050" y="946"/>
                      <a:pt x="5164" y="388"/>
                      <a:pt x="4550" y="229"/>
                    </a:cubicBezTo>
                    <a:cubicBezTo>
                      <a:pt x="4176" y="124"/>
                      <a:pt x="3331" y="1"/>
                      <a:pt x="26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3"/>
              <p:cNvSpPr/>
              <p:nvPr/>
            </p:nvSpPr>
            <p:spPr>
              <a:xfrm>
                <a:off x="-1571580" y="2577881"/>
                <a:ext cx="176013" cy="169695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095" extrusionOk="0">
                    <a:moveTo>
                      <a:pt x="1174" y="1"/>
                    </a:moveTo>
                    <a:cubicBezTo>
                      <a:pt x="1108" y="1"/>
                      <a:pt x="1049" y="21"/>
                      <a:pt x="1001" y="69"/>
                    </a:cubicBezTo>
                    <a:cubicBezTo>
                      <a:pt x="1001" y="69"/>
                      <a:pt x="444" y="842"/>
                      <a:pt x="444" y="1115"/>
                    </a:cubicBezTo>
                    <a:cubicBezTo>
                      <a:pt x="444" y="1400"/>
                      <a:pt x="1" y="1946"/>
                      <a:pt x="398" y="2059"/>
                    </a:cubicBezTo>
                    <a:cubicBezTo>
                      <a:pt x="479" y="2083"/>
                      <a:pt x="570" y="2095"/>
                      <a:pt x="664" y="2095"/>
                    </a:cubicBezTo>
                    <a:cubicBezTo>
                      <a:pt x="1021" y="2095"/>
                      <a:pt x="1436" y="1933"/>
                      <a:pt x="1616" y="1673"/>
                    </a:cubicBezTo>
                    <a:cubicBezTo>
                      <a:pt x="1831" y="1343"/>
                      <a:pt x="2172" y="899"/>
                      <a:pt x="1945" y="569"/>
                    </a:cubicBezTo>
                    <a:cubicBezTo>
                      <a:pt x="1774" y="299"/>
                      <a:pt x="1425" y="1"/>
                      <a:pt x="1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9" name="Google Shape;1219;p13"/>
            <p:cNvGrpSpPr/>
            <p:nvPr/>
          </p:nvGrpSpPr>
          <p:grpSpPr>
            <a:xfrm>
              <a:off x="-2920" y="2733549"/>
              <a:ext cx="148663" cy="265445"/>
              <a:chOff x="-803301" y="2780542"/>
              <a:chExt cx="274590" cy="490293"/>
            </a:xfrm>
          </p:grpSpPr>
          <p:sp>
            <p:nvSpPr>
              <p:cNvPr id="1220" name="Google Shape;1220;p13"/>
              <p:cNvSpPr/>
              <p:nvPr/>
            </p:nvSpPr>
            <p:spPr>
              <a:xfrm>
                <a:off x="-803301" y="2780542"/>
                <a:ext cx="274590" cy="490293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6053" extrusionOk="0">
                    <a:moveTo>
                      <a:pt x="2275" y="1"/>
                    </a:moveTo>
                    <a:cubicBezTo>
                      <a:pt x="2275" y="1"/>
                      <a:pt x="330" y="558"/>
                      <a:pt x="274" y="1172"/>
                    </a:cubicBezTo>
                    <a:cubicBezTo>
                      <a:pt x="228" y="1775"/>
                      <a:pt x="1" y="2060"/>
                      <a:pt x="57" y="2992"/>
                    </a:cubicBezTo>
                    <a:cubicBezTo>
                      <a:pt x="115" y="3936"/>
                      <a:pt x="1331" y="5937"/>
                      <a:pt x="1831" y="6051"/>
                    </a:cubicBezTo>
                    <a:cubicBezTo>
                      <a:pt x="1838" y="6052"/>
                      <a:pt x="1844" y="6053"/>
                      <a:pt x="1850" y="6053"/>
                    </a:cubicBezTo>
                    <a:cubicBezTo>
                      <a:pt x="2358" y="6053"/>
                      <a:pt x="3390" y="2002"/>
                      <a:pt x="3390" y="2002"/>
                    </a:cubicBezTo>
                    <a:lnTo>
                      <a:pt x="22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3"/>
              <p:cNvSpPr/>
              <p:nvPr/>
            </p:nvSpPr>
            <p:spPr>
              <a:xfrm>
                <a:off x="-748950" y="2915082"/>
                <a:ext cx="116154" cy="20371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515" extrusionOk="0">
                    <a:moveTo>
                      <a:pt x="1274" y="0"/>
                    </a:moveTo>
                    <a:cubicBezTo>
                      <a:pt x="1274" y="0"/>
                      <a:pt x="387" y="228"/>
                      <a:pt x="273" y="672"/>
                    </a:cubicBezTo>
                    <a:cubicBezTo>
                      <a:pt x="160" y="1115"/>
                      <a:pt x="0" y="1672"/>
                      <a:pt x="217" y="2002"/>
                    </a:cubicBezTo>
                    <a:cubicBezTo>
                      <a:pt x="383" y="2243"/>
                      <a:pt x="664" y="2514"/>
                      <a:pt x="910" y="2514"/>
                    </a:cubicBezTo>
                    <a:cubicBezTo>
                      <a:pt x="1001" y="2514"/>
                      <a:pt x="1087" y="2477"/>
                      <a:pt x="1160" y="2388"/>
                    </a:cubicBezTo>
                    <a:cubicBezTo>
                      <a:pt x="1433" y="2059"/>
                      <a:pt x="1274" y="0"/>
                      <a:pt x="1274" y="0"/>
                    </a:cubicBezTo>
                    <a:close/>
                  </a:path>
                </a:pathLst>
              </a:custGeom>
              <a:solidFill>
                <a:srgbClr val="200F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2" name="Google Shape;1222;p13"/>
            <p:cNvGrpSpPr/>
            <p:nvPr/>
          </p:nvGrpSpPr>
          <p:grpSpPr>
            <a:xfrm>
              <a:off x="202796" y="2894928"/>
              <a:ext cx="223566" cy="299394"/>
              <a:chOff x="-1090687" y="2240600"/>
              <a:chExt cx="337203" cy="451575"/>
            </a:xfrm>
          </p:grpSpPr>
          <p:sp>
            <p:nvSpPr>
              <p:cNvPr id="1223" name="Google Shape;1223;p13"/>
              <p:cNvSpPr/>
              <p:nvPr/>
            </p:nvSpPr>
            <p:spPr>
              <a:xfrm>
                <a:off x="-1090687" y="2240600"/>
                <a:ext cx="337203" cy="451575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5575" extrusionOk="0">
                    <a:moveTo>
                      <a:pt x="2362" y="1"/>
                    </a:moveTo>
                    <a:cubicBezTo>
                      <a:pt x="2204" y="1"/>
                      <a:pt x="2060" y="56"/>
                      <a:pt x="1945" y="184"/>
                    </a:cubicBezTo>
                    <a:cubicBezTo>
                      <a:pt x="1945" y="184"/>
                      <a:pt x="0" y="1571"/>
                      <a:pt x="0" y="1902"/>
                    </a:cubicBezTo>
                    <a:cubicBezTo>
                      <a:pt x="0" y="2231"/>
                      <a:pt x="114" y="2948"/>
                      <a:pt x="114" y="3289"/>
                    </a:cubicBezTo>
                    <a:cubicBezTo>
                      <a:pt x="114" y="3619"/>
                      <a:pt x="443" y="4449"/>
                      <a:pt x="1001" y="4733"/>
                    </a:cubicBezTo>
                    <a:cubicBezTo>
                      <a:pt x="1519" y="4987"/>
                      <a:pt x="2607" y="5574"/>
                      <a:pt x="3113" y="5574"/>
                    </a:cubicBezTo>
                    <a:cubicBezTo>
                      <a:pt x="3152" y="5574"/>
                      <a:pt x="3187" y="5571"/>
                      <a:pt x="3219" y="5564"/>
                    </a:cubicBezTo>
                    <a:cubicBezTo>
                      <a:pt x="3663" y="5450"/>
                      <a:pt x="3878" y="4779"/>
                      <a:pt x="3935" y="3790"/>
                    </a:cubicBezTo>
                    <a:cubicBezTo>
                      <a:pt x="3992" y="2789"/>
                      <a:pt x="4163" y="1788"/>
                      <a:pt x="3822" y="1128"/>
                    </a:cubicBezTo>
                    <a:cubicBezTo>
                      <a:pt x="3568" y="611"/>
                      <a:pt x="2889" y="1"/>
                      <a:pt x="2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3"/>
              <p:cNvSpPr/>
              <p:nvPr/>
            </p:nvSpPr>
            <p:spPr>
              <a:xfrm>
                <a:off x="-964490" y="2319574"/>
                <a:ext cx="138186" cy="181116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236" extrusionOk="0">
                    <a:moveTo>
                      <a:pt x="1009" y="0"/>
                    </a:moveTo>
                    <a:cubicBezTo>
                      <a:pt x="953" y="0"/>
                      <a:pt x="893" y="12"/>
                      <a:pt x="831" y="40"/>
                    </a:cubicBezTo>
                    <a:cubicBezTo>
                      <a:pt x="444" y="199"/>
                      <a:pt x="103" y="540"/>
                      <a:pt x="46" y="869"/>
                    </a:cubicBezTo>
                    <a:cubicBezTo>
                      <a:pt x="0" y="1200"/>
                      <a:pt x="387" y="1973"/>
                      <a:pt x="1046" y="2200"/>
                    </a:cubicBezTo>
                    <a:cubicBezTo>
                      <a:pt x="1122" y="2225"/>
                      <a:pt x="1188" y="2236"/>
                      <a:pt x="1246" y="2236"/>
                    </a:cubicBezTo>
                    <a:cubicBezTo>
                      <a:pt x="1706" y="2236"/>
                      <a:pt x="1661" y="1543"/>
                      <a:pt x="1661" y="1200"/>
                    </a:cubicBezTo>
                    <a:cubicBezTo>
                      <a:pt x="1661" y="813"/>
                      <a:pt x="1490" y="313"/>
                      <a:pt x="1490" y="313"/>
                    </a:cubicBezTo>
                    <a:cubicBezTo>
                      <a:pt x="1490" y="313"/>
                      <a:pt x="1298" y="0"/>
                      <a:pt x="10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25" name="Google Shape;1225;p13"/>
          <p:cNvSpPr/>
          <p:nvPr/>
        </p:nvSpPr>
        <p:spPr>
          <a:xfrm>
            <a:off x="8945788" y="2674225"/>
            <a:ext cx="638087" cy="789739"/>
          </a:xfrm>
          <a:custGeom>
            <a:avLst/>
            <a:gdLst/>
            <a:ahLst/>
            <a:cxnLst/>
            <a:rect l="l" t="t" r="r" b="b"/>
            <a:pathLst>
              <a:path w="4906" h="6072" extrusionOk="0">
                <a:moveTo>
                  <a:pt x="4398" y="1"/>
                </a:moveTo>
                <a:cubicBezTo>
                  <a:pt x="4246" y="1"/>
                  <a:pt x="4012" y="96"/>
                  <a:pt x="3674" y="316"/>
                </a:cubicBezTo>
                <a:cubicBezTo>
                  <a:pt x="3674" y="316"/>
                  <a:pt x="3139" y="407"/>
                  <a:pt x="1672" y="1749"/>
                </a:cubicBezTo>
                <a:cubicBezTo>
                  <a:pt x="194" y="3091"/>
                  <a:pt x="0" y="6002"/>
                  <a:pt x="194" y="6071"/>
                </a:cubicBezTo>
                <a:cubicBezTo>
                  <a:pt x="196" y="6071"/>
                  <a:pt x="198" y="6072"/>
                  <a:pt x="201" y="6072"/>
                </a:cubicBezTo>
                <a:cubicBezTo>
                  <a:pt x="455" y="6072"/>
                  <a:pt x="3159" y="3373"/>
                  <a:pt x="3902" y="2079"/>
                </a:cubicBezTo>
                <a:cubicBezTo>
                  <a:pt x="4488" y="1064"/>
                  <a:pt x="4906" y="1"/>
                  <a:pt x="43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3"/>
          <p:cNvSpPr/>
          <p:nvPr/>
        </p:nvSpPr>
        <p:spPr>
          <a:xfrm rot="1146114">
            <a:off x="-628739" y="3204931"/>
            <a:ext cx="1020722" cy="219544"/>
          </a:xfrm>
          <a:custGeom>
            <a:avLst/>
            <a:gdLst/>
            <a:ahLst/>
            <a:cxnLst/>
            <a:rect l="l" t="t" r="r" b="b"/>
            <a:pathLst>
              <a:path w="7848" h="1688" extrusionOk="0">
                <a:moveTo>
                  <a:pt x="3829" y="1"/>
                </a:moveTo>
                <a:cubicBezTo>
                  <a:pt x="3441" y="1"/>
                  <a:pt x="3088" y="48"/>
                  <a:pt x="2810" y="166"/>
                </a:cubicBezTo>
                <a:cubicBezTo>
                  <a:pt x="1377" y="769"/>
                  <a:pt x="0" y="1349"/>
                  <a:pt x="945" y="1406"/>
                </a:cubicBezTo>
                <a:cubicBezTo>
                  <a:pt x="1679" y="1450"/>
                  <a:pt x="4567" y="1688"/>
                  <a:pt x="6171" y="1688"/>
                </a:cubicBezTo>
                <a:cubicBezTo>
                  <a:pt x="6655" y="1688"/>
                  <a:pt x="7022" y="1666"/>
                  <a:pt x="7177" y="1611"/>
                </a:cubicBezTo>
                <a:cubicBezTo>
                  <a:pt x="7848" y="1372"/>
                  <a:pt x="7620" y="803"/>
                  <a:pt x="7620" y="803"/>
                </a:cubicBezTo>
                <a:cubicBezTo>
                  <a:pt x="7620" y="803"/>
                  <a:pt x="5427" y="1"/>
                  <a:pt x="3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13"/>
          <p:cNvSpPr/>
          <p:nvPr/>
        </p:nvSpPr>
        <p:spPr>
          <a:xfrm>
            <a:off x="6531250" y="-250038"/>
            <a:ext cx="869338" cy="488645"/>
          </a:xfrm>
          <a:custGeom>
            <a:avLst/>
            <a:gdLst/>
            <a:ahLst/>
            <a:cxnLst/>
            <a:rect l="l" t="t" r="r" b="b"/>
            <a:pathLst>
              <a:path w="6684" h="3757" extrusionOk="0">
                <a:moveTo>
                  <a:pt x="1081" y="1"/>
                </a:moveTo>
                <a:cubicBezTo>
                  <a:pt x="589" y="1"/>
                  <a:pt x="236" y="96"/>
                  <a:pt x="172" y="326"/>
                </a:cubicBezTo>
                <a:cubicBezTo>
                  <a:pt x="1" y="985"/>
                  <a:pt x="1741" y="2464"/>
                  <a:pt x="3584" y="3158"/>
                </a:cubicBezTo>
                <a:cubicBezTo>
                  <a:pt x="4689" y="3584"/>
                  <a:pt x="5624" y="3756"/>
                  <a:pt x="6157" y="3756"/>
                </a:cubicBezTo>
                <a:cubicBezTo>
                  <a:pt x="6507" y="3756"/>
                  <a:pt x="6683" y="3682"/>
                  <a:pt x="6620" y="3556"/>
                </a:cubicBezTo>
                <a:cubicBezTo>
                  <a:pt x="6461" y="3237"/>
                  <a:pt x="6006" y="2509"/>
                  <a:pt x="6006" y="2509"/>
                </a:cubicBezTo>
                <a:cubicBezTo>
                  <a:pt x="6006" y="2509"/>
                  <a:pt x="5608" y="1338"/>
                  <a:pt x="4232" y="724"/>
                </a:cubicBezTo>
                <a:cubicBezTo>
                  <a:pt x="3335" y="320"/>
                  <a:pt x="1978" y="1"/>
                  <a:pt x="10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3"/>
          <p:cNvSpPr/>
          <p:nvPr/>
        </p:nvSpPr>
        <p:spPr>
          <a:xfrm>
            <a:off x="-29795" y="2535221"/>
            <a:ext cx="228000" cy="611944"/>
          </a:xfrm>
          <a:custGeom>
            <a:avLst/>
            <a:gdLst/>
            <a:ahLst/>
            <a:cxnLst/>
            <a:rect l="l" t="t" r="r" b="b"/>
            <a:pathLst>
              <a:path w="1753" h="4705" extrusionOk="0">
                <a:moveTo>
                  <a:pt x="382" y="0"/>
                </a:moveTo>
                <a:cubicBezTo>
                  <a:pt x="130" y="0"/>
                  <a:pt x="0" y="806"/>
                  <a:pt x="56" y="1798"/>
                </a:cubicBezTo>
                <a:cubicBezTo>
                  <a:pt x="113" y="2810"/>
                  <a:pt x="1398" y="4619"/>
                  <a:pt x="1398" y="4619"/>
                </a:cubicBezTo>
                <a:cubicBezTo>
                  <a:pt x="1438" y="4678"/>
                  <a:pt x="1473" y="4704"/>
                  <a:pt x="1504" y="4704"/>
                </a:cubicBezTo>
                <a:cubicBezTo>
                  <a:pt x="1727" y="4704"/>
                  <a:pt x="1752" y="3341"/>
                  <a:pt x="1603" y="2503"/>
                </a:cubicBezTo>
                <a:cubicBezTo>
                  <a:pt x="1421" y="1559"/>
                  <a:pt x="648" y="47"/>
                  <a:pt x="398" y="1"/>
                </a:cubicBezTo>
                <a:cubicBezTo>
                  <a:pt x="392" y="1"/>
                  <a:pt x="387" y="0"/>
                  <a:pt x="3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13"/>
          <p:cNvGrpSpPr/>
          <p:nvPr/>
        </p:nvGrpSpPr>
        <p:grpSpPr>
          <a:xfrm>
            <a:off x="182399" y="1017724"/>
            <a:ext cx="280657" cy="304237"/>
            <a:chOff x="1249275" y="3126825"/>
            <a:chExt cx="1511347" cy="1638325"/>
          </a:xfrm>
        </p:grpSpPr>
        <p:sp>
          <p:nvSpPr>
            <p:cNvPr id="1230" name="Google Shape;1230;p13"/>
            <p:cNvSpPr/>
            <p:nvPr/>
          </p:nvSpPr>
          <p:spPr>
            <a:xfrm>
              <a:off x="1448510" y="3182756"/>
              <a:ext cx="784244" cy="1365322"/>
            </a:xfrm>
            <a:custGeom>
              <a:avLst/>
              <a:gdLst/>
              <a:ahLst/>
              <a:cxnLst/>
              <a:rect l="l" t="t" r="r" b="b"/>
              <a:pathLst>
                <a:path w="2594" h="45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83" y="1468"/>
                    <a:pt x="968" y="2105"/>
                  </a:cubicBezTo>
                  <a:cubicBezTo>
                    <a:pt x="1241" y="2742"/>
                    <a:pt x="1206" y="3139"/>
                    <a:pt x="1673" y="3720"/>
                  </a:cubicBezTo>
                  <a:cubicBezTo>
                    <a:pt x="2139" y="4288"/>
                    <a:pt x="2594" y="4516"/>
                    <a:pt x="2594" y="4516"/>
                  </a:cubicBezTo>
                  <a:cubicBezTo>
                    <a:pt x="2594" y="4516"/>
                    <a:pt x="2503" y="3731"/>
                    <a:pt x="2014" y="2924"/>
                  </a:cubicBezTo>
                  <a:cubicBezTo>
                    <a:pt x="1514" y="2116"/>
                    <a:pt x="1411" y="1888"/>
                    <a:pt x="1082" y="1411"/>
                  </a:cubicBezTo>
                  <a:cubicBezTo>
                    <a:pt x="741" y="94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1249275" y="3271943"/>
              <a:ext cx="203166" cy="554473"/>
            </a:xfrm>
            <a:custGeom>
              <a:avLst/>
              <a:gdLst/>
              <a:ahLst/>
              <a:cxnLst/>
              <a:rect l="l" t="t" r="r" b="b"/>
              <a:pathLst>
                <a:path w="672" h="1834" extrusionOk="0">
                  <a:moveTo>
                    <a:pt x="407" y="1"/>
                  </a:moveTo>
                  <a:cubicBezTo>
                    <a:pt x="404" y="1"/>
                    <a:pt x="401" y="1"/>
                    <a:pt x="399" y="1"/>
                  </a:cubicBezTo>
                  <a:cubicBezTo>
                    <a:pt x="285" y="13"/>
                    <a:pt x="91" y="115"/>
                    <a:pt x="46" y="354"/>
                  </a:cubicBezTo>
                  <a:cubicBezTo>
                    <a:pt x="0" y="604"/>
                    <a:pt x="0" y="1491"/>
                    <a:pt x="80" y="1651"/>
                  </a:cubicBezTo>
                  <a:cubicBezTo>
                    <a:pt x="132" y="1761"/>
                    <a:pt x="169" y="1833"/>
                    <a:pt x="220" y="1833"/>
                  </a:cubicBezTo>
                  <a:cubicBezTo>
                    <a:pt x="247" y="1833"/>
                    <a:pt x="279" y="1812"/>
                    <a:pt x="319" y="1764"/>
                  </a:cubicBezTo>
                  <a:cubicBezTo>
                    <a:pt x="319" y="1764"/>
                    <a:pt x="569" y="1298"/>
                    <a:pt x="626" y="1059"/>
                  </a:cubicBezTo>
                  <a:cubicBezTo>
                    <a:pt x="672" y="820"/>
                    <a:pt x="660" y="524"/>
                    <a:pt x="603" y="365"/>
                  </a:cubicBezTo>
                  <a:cubicBezTo>
                    <a:pt x="547" y="221"/>
                    <a:pt x="514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1407393" y="3763531"/>
              <a:ext cx="244585" cy="526659"/>
            </a:xfrm>
            <a:custGeom>
              <a:avLst/>
              <a:gdLst/>
              <a:ahLst/>
              <a:cxnLst/>
              <a:rect l="l" t="t" r="r" b="b"/>
              <a:pathLst>
                <a:path w="809" h="1742" extrusionOk="0">
                  <a:moveTo>
                    <a:pt x="616" y="1"/>
                  </a:moveTo>
                  <a:cubicBezTo>
                    <a:pt x="612" y="1"/>
                    <a:pt x="608" y="1"/>
                    <a:pt x="604" y="2"/>
                  </a:cubicBezTo>
                  <a:cubicBezTo>
                    <a:pt x="444" y="25"/>
                    <a:pt x="103" y="457"/>
                    <a:pt x="58" y="695"/>
                  </a:cubicBezTo>
                  <a:cubicBezTo>
                    <a:pt x="0" y="945"/>
                    <a:pt x="126" y="1741"/>
                    <a:pt x="126" y="1741"/>
                  </a:cubicBezTo>
                  <a:cubicBezTo>
                    <a:pt x="126" y="1741"/>
                    <a:pt x="136" y="1742"/>
                    <a:pt x="152" y="1742"/>
                  </a:cubicBezTo>
                  <a:cubicBezTo>
                    <a:pt x="215" y="1742"/>
                    <a:pt x="369" y="1734"/>
                    <a:pt x="387" y="1662"/>
                  </a:cubicBezTo>
                  <a:cubicBezTo>
                    <a:pt x="387" y="1662"/>
                    <a:pt x="774" y="1127"/>
                    <a:pt x="797" y="752"/>
                  </a:cubicBezTo>
                  <a:cubicBezTo>
                    <a:pt x="808" y="387"/>
                    <a:pt x="765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1703072" y="4195863"/>
              <a:ext cx="268469" cy="569287"/>
            </a:xfrm>
            <a:custGeom>
              <a:avLst/>
              <a:gdLst/>
              <a:ahLst/>
              <a:cxnLst/>
              <a:rect l="l" t="t" r="r" b="b"/>
              <a:pathLst>
                <a:path w="888" h="1883" extrusionOk="0">
                  <a:moveTo>
                    <a:pt x="167" y="0"/>
                  </a:moveTo>
                  <a:cubicBezTo>
                    <a:pt x="161" y="0"/>
                    <a:pt x="155" y="2"/>
                    <a:pt x="149" y="5"/>
                  </a:cubicBezTo>
                  <a:cubicBezTo>
                    <a:pt x="23" y="84"/>
                    <a:pt x="0" y="835"/>
                    <a:pt x="69" y="1062"/>
                  </a:cubicBezTo>
                  <a:cubicBezTo>
                    <a:pt x="122" y="1283"/>
                    <a:pt x="534" y="1883"/>
                    <a:pt x="694" y="1883"/>
                  </a:cubicBezTo>
                  <a:cubicBezTo>
                    <a:pt x="707" y="1883"/>
                    <a:pt x="719" y="1879"/>
                    <a:pt x="728" y="1870"/>
                  </a:cubicBezTo>
                  <a:cubicBezTo>
                    <a:pt x="728" y="1870"/>
                    <a:pt x="888" y="1324"/>
                    <a:pt x="751" y="1006"/>
                  </a:cubicBezTo>
                  <a:cubicBezTo>
                    <a:pt x="621" y="701"/>
                    <a:pt x="31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1521674" y="3126825"/>
              <a:ext cx="552962" cy="300818"/>
            </a:xfrm>
            <a:custGeom>
              <a:avLst/>
              <a:gdLst/>
              <a:ahLst/>
              <a:cxnLst/>
              <a:rect l="l" t="t" r="r" b="b"/>
              <a:pathLst>
                <a:path w="1829" h="995" extrusionOk="0">
                  <a:moveTo>
                    <a:pt x="560" y="0"/>
                  </a:moveTo>
                  <a:cubicBezTo>
                    <a:pt x="278" y="0"/>
                    <a:pt x="0" y="98"/>
                    <a:pt x="135" y="243"/>
                  </a:cubicBezTo>
                  <a:cubicBezTo>
                    <a:pt x="135" y="243"/>
                    <a:pt x="521" y="617"/>
                    <a:pt x="726" y="708"/>
                  </a:cubicBezTo>
                  <a:cubicBezTo>
                    <a:pt x="931" y="795"/>
                    <a:pt x="1384" y="995"/>
                    <a:pt x="1604" y="995"/>
                  </a:cubicBezTo>
                  <a:cubicBezTo>
                    <a:pt x="1615" y="995"/>
                    <a:pt x="1626" y="994"/>
                    <a:pt x="1636" y="993"/>
                  </a:cubicBezTo>
                  <a:cubicBezTo>
                    <a:pt x="1829" y="970"/>
                    <a:pt x="1738" y="766"/>
                    <a:pt x="1579" y="607"/>
                  </a:cubicBezTo>
                  <a:cubicBezTo>
                    <a:pt x="1431" y="447"/>
                    <a:pt x="942" y="26"/>
                    <a:pt x="646" y="3"/>
                  </a:cubicBezTo>
                  <a:cubicBezTo>
                    <a:pt x="617" y="1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1905935" y="3543435"/>
              <a:ext cx="576241" cy="395145"/>
            </a:xfrm>
            <a:custGeom>
              <a:avLst/>
              <a:gdLst/>
              <a:ahLst/>
              <a:cxnLst/>
              <a:rect l="l" t="t" r="r" b="b"/>
              <a:pathLst>
                <a:path w="1906" h="1307" extrusionOk="0">
                  <a:moveTo>
                    <a:pt x="229" y="0"/>
                  </a:moveTo>
                  <a:cubicBezTo>
                    <a:pt x="199" y="0"/>
                    <a:pt x="172" y="4"/>
                    <a:pt x="148" y="13"/>
                  </a:cubicBezTo>
                  <a:cubicBezTo>
                    <a:pt x="1" y="70"/>
                    <a:pt x="24" y="400"/>
                    <a:pt x="126" y="490"/>
                  </a:cubicBezTo>
                  <a:cubicBezTo>
                    <a:pt x="126" y="490"/>
                    <a:pt x="262" y="627"/>
                    <a:pt x="626" y="889"/>
                  </a:cubicBezTo>
                  <a:cubicBezTo>
                    <a:pt x="989" y="1131"/>
                    <a:pt x="1139" y="1287"/>
                    <a:pt x="1353" y="1287"/>
                  </a:cubicBezTo>
                  <a:cubicBezTo>
                    <a:pt x="1361" y="1287"/>
                    <a:pt x="1369" y="1287"/>
                    <a:pt x="1377" y="1287"/>
                  </a:cubicBezTo>
                  <a:cubicBezTo>
                    <a:pt x="1485" y="1287"/>
                    <a:pt x="1619" y="1307"/>
                    <a:pt x="1725" y="1307"/>
                  </a:cubicBezTo>
                  <a:cubicBezTo>
                    <a:pt x="1830" y="1307"/>
                    <a:pt x="1906" y="1287"/>
                    <a:pt x="1900" y="1207"/>
                  </a:cubicBezTo>
                  <a:cubicBezTo>
                    <a:pt x="1877" y="1048"/>
                    <a:pt x="1513" y="662"/>
                    <a:pt x="1070" y="377"/>
                  </a:cubicBezTo>
                  <a:cubicBezTo>
                    <a:pt x="683" y="135"/>
                    <a:pt x="402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2170776" y="4033210"/>
              <a:ext cx="589846" cy="533612"/>
            </a:xfrm>
            <a:custGeom>
              <a:avLst/>
              <a:gdLst/>
              <a:ahLst/>
              <a:cxnLst/>
              <a:rect l="l" t="t" r="r" b="b"/>
              <a:pathLst>
                <a:path w="1951" h="1765" extrusionOk="0">
                  <a:moveTo>
                    <a:pt x="164" y="1"/>
                  </a:moveTo>
                  <a:cubicBezTo>
                    <a:pt x="138" y="1"/>
                    <a:pt x="118" y="10"/>
                    <a:pt x="103" y="31"/>
                  </a:cubicBezTo>
                  <a:cubicBezTo>
                    <a:pt x="35" y="122"/>
                    <a:pt x="0" y="338"/>
                    <a:pt x="137" y="485"/>
                  </a:cubicBezTo>
                  <a:cubicBezTo>
                    <a:pt x="137" y="485"/>
                    <a:pt x="308" y="895"/>
                    <a:pt x="672" y="1145"/>
                  </a:cubicBezTo>
                  <a:cubicBezTo>
                    <a:pt x="1036" y="1395"/>
                    <a:pt x="1411" y="1657"/>
                    <a:pt x="1627" y="1726"/>
                  </a:cubicBezTo>
                  <a:cubicBezTo>
                    <a:pt x="1709" y="1750"/>
                    <a:pt x="1778" y="1765"/>
                    <a:pt x="1829" y="1765"/>
                  </a:cubicBezTo>
                  <a:cubicBezTo>
                    <a:pt x="1918" y="1765"/>
                    <a:pt x="1951" y="1720"/>
                    <a:pt x="1900" y="1612"/>
                  </a:cubicBezTo>
                  <a:cubicBezTo>
                    <a:pt x="1820" y="1441"/>
                    <a:pt x="1172" y="520"/>
                    <a:pt x="751" y="293"/>
                  </a:cubicBezTo>
                  <a:cubicBezTo>
                    <a:pt x="424" y="116"/>
                    <a:pt x="25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1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21"/>
          <p:cNvSpPr txBox="1">
            <a:spLocks noGrp="1"/>
          </p:cNvSpPr>
          <p:nvPr>
            <p:ph type="body" idx="1"/>
          </p:nvPr>
        </p:nvSpPr>
        <p:spPr>
          <a:xfrm>
            <a:off x="713000" y="1656600"/>
            <a:ext cx="3736500" cy="28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114" name="Google Shape;2114;p21"/>
          <p:cNvSpPr txBox="1">
            <a:spLocks noGrp="1"/>
          </p:cNvSpPr>
          <p:nvPr>
            <p:ph type="body" idx="2"/>
          </p:nvPr>
        </p:nvSpPr>
        <p:spPr>
          <a:xfrm>
            <a:off x="4694500" y="1656600"/>
            <a:ext cx="3736500" cy="28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115" name="Google Shape;211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6" name="Google Shape;2116;p21"/>
          <p:cNvSpPr txBox="1">
            <a:spLocks noGrp="1"/>
          </p:cNvSpPr>
          <p:nvPr>
            <p:ph type="title" idx="3"/>
          </p:nvPr>
        </p:nvSpPr>
        <p:spPr>
          <a:xfrm>
            <a:off x="720000" y="1164000"/>
            <a:ext cx="77040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17" name="Google Shape;2117;p21"/>
          <p:cNvGrpSpPr/>
          <p:nvPr/>
        </p:nvGrpSpPr>
        <p:grpSpPr>
          <a:xfrm rot="-554348">
            <a:off x="-582259" y="-115243"/>
            <a:ext cx="2013550" cy="496222"/>
            <a:chOff x="-145850" y="4810875"/>
            <a:chExt cx="1424169" cy="350974"/>
          </a:xfrm>
        </p:grpSpPr>
        <p:sp>
          <p:nvSpPr>
            <p:cNvPr id="2118" name="Google Shape;2118;p21"/>
            <p:cNvSpPr/>
            <p:nvPr/>
          </p:nvSpPr>
          <p:spPr>
            <a:xfrm>
              <a:off x="-131319" y="4906492"/>
              <a:ext cx="869307" cy="71413"/>
            </a:xfrm>
            <a:custGeom>
              <a:avLst/>
              <a:gdLst/>
              <a:ahLst/>
              <a:cxnLst/>
              <a:rect l="l" t="t" r="r" b="b"/>
              <a:pathLst>
                <a:path w="17529" h="1440" extrusionOk="0">
                  <a:moveTo>
                    <a:pt x="7617" y="1"/>
                  </a:moveTo>
                  <a:cubicBezTo>
                    <a:pt x="6339" y="1"/>
                    <a:pt x="2880" y="498"/>
                    <a:pt x="2880" y="498"/>
                  </a:cubicBezTo>
                  <a:cubicBezTo>
                    <a:pt x="2880" y="498"/>
                    <a:pt x="855" y="827"/>
                    <a:pt x="264" y="1248"/>
                  </a:cubicBezTo>
                  <a:cubicBezTo>
                    <a:pt x="61" y="1395"/>
                    <a:pt x="0" y="1440"/>
                    <a:pt x="87" y="1440"/>
                  </a:cubicBezTo>
                  <a:cubicBezTo>
                    <a:pt x="217" y="1440"/>
                    <a:pt x="675" y="1342"/>
                    <a:pt x="1479" y="1342"/>
                  </a:cubicBezTo>
                  <a:cubicBezTo>
                    <a:pt x="1675" y="1342"/>
                    <a:pt x="1892" y="1347"/>
                    <a:pt x="2129" y="1362"/>
                  </a:cubicBezTo>
                  <a:cubicBezTo>
                    <a:pt x="2916" y="1410"/>
                    <a:pt x="3197" y="1427"/>
                    <a:pt x="3363" y="1427"/>
                  </a:cubicBezTo>
                  <a:cubicBezTo>
                    <a:pt x="3590" y="1427"/>
                    <a:pt x="3602" y="1395"/>
                    <a:pt x="4404" y="1362"/>
                  </a:cubicBezTo>
                  <a:cubicBezTo>
                    <a:pt x="4731" y="1346"/>
                    <a:pt x="5082" y="1340"/>
                    <a:pt x="5454" y="1340"/>
                  </a:cubicBezTo>
                  <a:cubicBezTo>
                    <a:pt x="6200" y="1340"/>
                    <a:pt x="7029" y="1362"/>
                    <a:pt x="7915" y="1362"/>
                  </a:cubicBezTo>
                  <a:cubicBezTo>
                    <a:pt x="8461" y="1362"/>
                    <a:pt x="9029" y="1354"/>
                    <a:pt x="9613" y="1327"/>
                  </a:cubicBezTo>
                  <a:cubicBezTo>
                    <a:pt x="10012" y="1312"/>
                    <a:pt x="10398" y="1306"/>
                    <a:pt x="10775" y="1306"/>
                  </a:cubicBezTo>
                  <a:cubicBezTo>
                    <a:pt x="11868" y="1306"/>
                    <a:pt x="12890" y="1355"/>
                    <a:pt x="13967" y="1355"/>
                  </a:cubicBezTo>
                  <a:cubicBezTo>
                    <a:pt x="14382" y="1355"/>
                    <a:pt x="14805" y="1348"/>
                    <a:pt x="15243" y="1327"/>
                  </a:cubicBezTo>
                  <a:cubicBezTo>
                    <a:pt x="17199" y="1248"/>
                    <a:pt x="17528" y="1077"/>
                    <a:pt x="17199" y="918"/>
                  </a:cubicBezTo>
                  <a:cubicBezTo>
                    <a:pt x="16869" y="748"/>
                    <a:pt x="15367" y="577"/>
                    <a:pt x="14447" y="498"/>
                  </a:cubicBezTo>
                  <a:cubicBezTo>
                    <a:pt x="13525" y="418"/>
                    <a:pt x="12524" y="418"/>
                    <a:pt x="11114" y="247"/>
                  </a:cubicBezTo>
                  <a:cubicBezTo>
                    <a:pt x="9693" y="88"/>
                    <a:pt x="8862" y="76"/>
                    <a:pt x="7850" y="8"/>
                  </a:cubicBezTo>
                  <a:cubicBezTo>
                    <a:pt x="7784" y="3"/>
                    <a:pt x="7706" y="1"/>
                    <a:pt x="7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1"/>
            <p:cNvSpPr/>
            <p:nvPr/>
          </p:nvSpPr>
          <p:spPr>
            <a:xfrm>
              <a:off x="50392" y="4812710"/>
              <a:ext cx="320417" cy="36203"/>
            </a:xfrm>
            <a:custGeom>
              <a:avLst/>
              <a:gdLst/>
              <a:ahLst/>
              <a:cxnLst/>
              <a:rect l="l" t="t" r="r" b="b"/>
              <a:pathLst>
                <a:path w="6461" h="730" extrusionOk="0">
                  <a:moveTo>
                    <a:pt x="3651" y="0"/>
                  </a:moveTo>
                  <a:cubicBezTo>
                    <a:pt x="2673" y="0"/>
                    <a:pt x="1957" y="102"/>
                    <a:pt x="1343" y="193"/>
                  </a:cubicBezTo>
                  <a:cubicBezTo>
                    <a:pt x="729" y="273"/>
                    <a:pt x="1" y="410"/>
                    <a:pt x="183" y="501"/>
                  </a:cubicBezTo>
                  <a:cubicBezTo>
                    <a:pt x="376" y="580"/>
                    <a:pt x="126" y="603"/>
                    <a:pt x="1513" y="694"/>
                  </a:cubicBezTo>
                  <a:cubicBezTo>
                    <a:pt x="1976" y="720"/>
                    <a:pt x="2359" y="729"/>
                    <a:pt x="2695" y="729"/>
                  </a:cubicBezTo>
                  <a:cubicBezTo>
                    <a:pt x="3368" y="729"/>
                    <a:pt x="3856" y="694"/>
                    <a:pt x="4425" y="694"/>
                  </a:cubicBezTo>
                  <a:cubicBezTo>
                    <a:pt x="5289" y="694"/>
                    <a:pt x="5960" y="660"/>
                    <a:pt x="6211" y="580"/>
                  </a:cubicBezTo>
                  <a:cubicBezTo>
                    <a:pt x="6461" y="501"/>
                    <a:pt x="6290" y="228"/>
                    <a:pt x="6006" y="193"/>
                  </a:cubicBezTo>
                  <a:cubicBezTo>
                    <a:pt x="6006" y="193"/>
                    <a:pt x="4629" y="0"/>
                    <a:pt x="3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1"/>
            <p:cNvSpPr/>
            <p:nvPr/>
          </p:nvSpPr>
          <p:spPr>
            <a:xfrm>
              <a:off x="-143073" y="4861560"/>
              <a:ext cx="198420" cy="29260"/>
            </a:xfrm>
            <a:custGeom>
              <a:avLst/>
              <a:gdLst/>
              <a:ahLst/>
              <a:cxnLst/>
              <a:rect l="l" t="t" r="r" b="b"/>
              <a:pathLst>
                <a:path w="4001" h="590" extrusionOk="0">
                  <a:moveTo>
                    <a:pt x="1306" y="1"/>
                  </a:moveTo>
                  <a:cubicBezTo>
                    <a:pt x="1261" y="1"/>
                    <a:pt x="1220" y="2"/>
                    <a:pt x="1183" y="4"/>
                  </a:cubicBezTo>
                  <a:cubicBezTo>
                    <a:pt x="637" y="50"/>
                    <a:pt x="0" y="163"/>
                    <a:pt x="319" y="244"/>
                  </a:cubicBezTo>
                  <a:cubicBezTo>
                    <a:pt x="637" y="323"/>
                    <a:pt x="1343" y="527"/>
                    <a:pt x="2252" y="562"/>
                  </a:cubicBezTo>
                  <a:cubicBezTo>
                    <a:pt x="2598" y="575"/>
                    <a:pt x="2955" y="589"/>
                    <a:pt x="3243" y="589"/>
                  </a:cubicBezTo>
                  <a:cubicBezTo>
                    <a:pt x="3714" y="589"/>
                    <a:pt x="4001" y="551"/>
                    <a:pt x="3754" y="403"/>
                  </a:cubicBezTo>
                  <a:cubicBezTo>
                    <a:pt x="3473" y="229"/>
                    <a:pt x="3343" y="205"/>
                    <a:pt x="3292" y="205"/>
                  </a:cubicBezTo>
                  <a:cubicBezTo>
                    <a:pt x="3273" y="205"/>
                    <a:pt x="3265" y="209"/>
                    <a:pt x="3265" y="209"/>
                  </a:cubicBezTo>
                  <a:cubicBezTo>
                    <a:pt x="3265" y="209"/>
                    <a:pt x="1935" y="1"/>
                    <a:pt x="1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1"/>
            <p:cNvSpPr/>
            <p:nvPr/>
          </p:nvSpPr>
          <p:spPr>
            <a:xfrm>
              <a:off x="466085" y="4831754"/>
              <a:ext cx="425801" cy="52171"/>
            </a:xfrm>
            <a:custGeom>
              <a:avLst/>
              <a:gdLst/>
              <a:ahLst/>
              <a:cxnLst/>
              <a:rect l="l" t="t" r="r" b="b"/>
              <a:pathLst>
                <a:path w="8586" h="1052" extrusionOk="0">
                  <a:moveTo>
                    <a:pt x="56" y="393"/>
                  </a:moveTo>
                  <a:cubicBezTo>
                    <a:pt x="55" y="393"/>
                    <a:pt x="57" y="394"/>
                    <a:pt x="62" y="395"/>
                  </a:cubicBezTo>
                  <a:lnTo>
                    <a:pt x="62" y="395"/>
                  </a:lnTo>
                  <a:cubicBezTo>
                    <a:pt x="59" y="393"/>
                    <a:pt x="56" y="393"/>
                    <a:pt x="56" y="393"/>
                  </a:cubicBezTo>
                  <a:close/>
                  <a:moveTo>
                    <a:pt x="6931" y="0"/>
                  </a:moveTo>
                  <a:cubicBezTo>
                    <a:pt x="6876" y="0"/>
                    <a:pt x="6825" y="4"/>
                    <a:pt x="6779" y="14"/>
                  </a:cubicBezTo>
                  <a:cubicBezTo>
                    <a:pt x="6779" y="14"/>
                    <a:pt x="4209" y="139"/>
                    <a:pt x="2992" y="139"/>
                  </a:cubicBezTo>
                  <a:cubicBezTo>
                    <a:pt x="1764" y="139"/>
                    <a:pt x="1456" y="230"/>
                    <a:pt x="774" y="332"/>
                  </a:cubicBezTo>
                  <a:cubicBezTo>
                    <a:pt x="416" y="387"/>
                    <a:pt x="230" y="399"/>
                    <a:pt x="137" y="399"/>
                  </a:cubicBezTo>
                  <a:cubicBezTo>
                    <a:pt x="95" y="399"/>
                    <a:pt x="72" y="396"/>
                    <a:pt x="62" y="395"/>
                  </a:cubicBezTo>
                  <a:lnTo>
                    <a:pt x="62" y="395"/>
                  </a:lnTo>
                  <a:cubicBezTo>
                    <a:pt x="78" y="401"/>
                    <a:pt x="114" y="423"/>
                    <a:pt x="103" y="492"/>
                  </a:cubicBezTo>
                  <a:cubicBezTo>
                    <a:pt x="0" y="1005"/>
                    <a:pt x="2435" y="1051"/>
                    <a:pt x="3662" y="1051"/>
                  </a:cubicBezTo>
                  <a:cubicBezTo>
                    <a:pt x="3930" y="1051"/>
                    <a:pt x="4140" y="1049"/>
                    <a:pt x="4254" y="1049"/>
                  </a:cubicBezTo>
                  <a:cubicBezTo>
                    <a:pt x="4880" y="1049"/>
                    <a:pt x="6506" y="845"/>
                    <a:pt x="6904" y="810"/>
                  </a:cubicBezTo>
                  <a:cubicBezTo>
                    <a:pt x="7302" y="764"/>
                    <a:pt x="8292" y="685"/>
                    <a:pt x="8439" y="605"/>
                  </a:cubicBezTo>
                  <a:cubicBezTo>
                    <a:pt x="8585" y="533"/>
                    <a:pt x="7536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1"/>
            <p:cNvSpPr/>
            <p:nvPr/>
          </p:nvSpPr>
          <p:spPr>
            <a:xfrm>
              <a:off x="-82172" y="5038312"/>
              <a:ext cx="435472" cy="52171"/>
            </a:xfrm>
            <a:custGeom>
              <a:avLst/>
              <a:gdLst/>
              <a:ahLst/>
              <a:cxnLst/>
              <a:rect l="l" t="t" r="r" b="b"/>
              <a:pathLst>
                <a:path w="8781" h="1052" extrusionOk="0">
                  <a:moveTo>
                    <a:pt x="7280" y="0"/>
                  </a:moveTo>
                  <a:cubicBezTo>
                    <a:pt x="7280" y="0"/>
                    <a:pt x="4186" y="0"/>
                    <a:pt x="3083" y="160"/>
                  </a:cubicBezTo>
                  <a:cubicBezTo>
                    <a:pt x="1980" y="319"/>
                    <a:pt x="1104" y="319"/>
                    <a:pt x="547" y="398"/>
                  </a:cubicBezTo>
                  <a:cubicBezTo>
                    <a:pt x="1" y="478"/>
                    <a:pt x="399" y="717"/>
                    <a:pt x="1104" y="797"/>
                  </a:cubicBezTo>
                  <a:cubicBezTo>
                    <a:pt x="1720" y="865"/>
                    <a:pt x="2799" y="1051"/>
                    <a:pt x="3841" y="1051"/>
                  </a:cubicBezTo>
                  <a:cubicBezTo>
                    <a:pt x="4011" y="1051"/>
                    <a:pt x="4180" y="1046"/>
                    <a:pt x="4345" y="1035"/>
                  </a:cubicBezTo>
                  <a:cubicBezTo>
                    <a:pt x="5540" y="956"/>
                    <a:pt x="6165" y="797"/>
                    <a:pt x="7120" y="797"/>
                  </a:cubicBezTo>
                  <a:cubicBezTo>
                    <a:pt x="8065" y="797"/>
                    <a:pt x="8781" y="0"/>
                    <a:pt x="7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1"/>
            <p:cNvSpPr/>
            <p:nvPr/>
          </p:nvSpPr>
          <p:spPr>
            <a:xfrm>
              <a:off x="447487" y="5044561"/>
              <a:ext cx="282628" cy="57726"/>
            </a:xfrm>
            <a:custGeom>
              <a:avLst/>
              <a:gdLst/>
              <a:ahLst/>
              <a:cxnLst/>
              <a:rect l="l" t="t" r="r" b="b"/>
              <a:pathLst>
                <a:path w="5699" h="1164" extrusionOk="0">
                  <a:moveTo>
                    <a:pt x="1667" y="1"/>
                  </a:moveTo>
                  <a:cubicBezTo>
                    <a:pt x="1503" y="1"/>
                    <a:pt x="1347" y="10"/>
                    <a:pt x="1183" y="34"/>
                  </a:cubicBezTo>
                  <a:cubicBezTo>
                    <a:pt x="1048" y="53"/>
                    <a:pt x="906" y="58"/>
                    <a:pt x="771" y="58"/>
                  </a:cubicBezTo>
                  <a:cubicBezTo>
                    <a:pt x="633" y="58"/>
                    <a:pt x="502" y="53"/>
                    <a:pt x="387" y="53"/>
                  </a:cubicBezTo>
                  <a:cubicBezTo>
                    <a:pt x="160" y="53"/>
                    <a:pt x="1" y="73"/>
                    <a:pt x="1" y="193"/>
                  </a:cubicBezTo>
                  <a:cubicBezTo>
                    <a:pt x="1" y="431"/>
                    <a:pt x="785" y="511"/>
                    <a:pt x="1899" y="750"/>
                  </a:cubicBezTo>
                  <a:cubicBezTo>
                    <a:pt x="2856" y="957"/>
                    <a:pt x="3940" y="1164"/>
                    <a:pt x="4671" y="1164"/>
                  </a:cubicBezTo>
                  <a:cubicBezTo>
                    <a:pt x="4784" y="1164"/>
                    <a:pt x="4888" y="1159"/>
                    <a:pt x="4982" y="1148"/>
                  </a:cubicBezTo>
                  <a:cubicBezTo>
                    <a:pt x="5698" y="1068"/>
                    <a:pt x="5619" y="511"/>
                    <a:pt x="5619" y="511"/>
                  </a:cubicBezTo>
                  <a:cubicBezTo>
                    <a:pt x="5619" y="511"/>
                    <a:pt x="4118" y="193"/>
                    <a:pt x="3162" y="113"/>
                  </a:cubicBezTo>
                  <a:cubicBezTo>
                    <a:pt x="2495" y="57"/>
                    <a:pt x="2061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1"/>
            <p:cNvSpPr/>
            <p:nvPr/>
          </p:nvSpPr>
          <p:spPr>
            <a:xfrm>
              <a:off x="204380" y="5101147"/>
              <a:ext cx="314218" cy="51923"/>
            </a:xfrm>
            <a:custGeom>
              <a:avLst/>
              <a:gdLst/>
              <a:ahLst/>
              <a:cxnLst/>
              <a:rect l="l" t="t" r="r" b="b"/>
              <a:pathLst>
                <a:path w="6336" h="1047" extrusionOk="0">
                  <a:moveTo>
                    <a:pt x="4085" y="1"/>
                  </a:moveTo>
                  <a:cubicBezTo>
                    <a:pt x="3701" y="1"/>
                    <a:pt x="3238" y="39"/>
                    <a:pt x="2764" y="167"/>
                  </a:cubicBezTo>
                  <a:cubicBezTo>
                    <a:pt x="1582" y="473"/>
                    <a:pt x="0" y="712"/>
                    <a:pt x="467" y="792"/>
                  </a:cubicBezTo>
                  <a:cubicBezTo>
                    <a:pt x="878" y="860"/>
                    <a:pt x="1989" y="1047"/>
                    <a:pt x="3001" y="1047"/>
                  </a:cubicBezTo>
                  <a:cubicBezTo>
                    <a:pt x="3164" y="1047"/>
                    <a:pt x="3325" y="1042"/>
                    <a:pt x="3481" y="1031"/>
                  </a:cubicBezTo>
                  <a:cubicBezTo>
                    <a:pt x="4584" y="951"/>
                    <a:pt x="6336" y="735"/>
                    <a:pt x="6256" y="587"/>
                  </a:cubicBezTo>
                  <a:cubicBezTo>
                    <a:pt x="6181" y="447"/>
                    <a:pt x="5330" y="83"/>
                    <a:pt x="5096" y="83"/>
                  </a:cubicBezTo>
                  <a:cubicBezTo>
                    <a:pt x="5082" y="83"/>
                    <a:pt x="5071" y="84"/>
                    <a:pt x="5062" y="86"/>
                  </a:cubicBezTo>
                  <a:cubicBezTo>
                    <a:pt x="5062" y="86"/>
                    <a:pt x="4661" y="1"/>
                    <a:pt x="4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1"/>
            <p:cNvSpPr/>
            <p:nvPr/>
          </p:nvSpPr>
          <p:spPr>
            <a:xfrm>
              <a:off x="757397" y="4999083"/>
              <a:ext cx="150612" cy="25887"/>
            </a:xfrm>
            <a:custGeom>
              <a:avLst/>
              <a:gdLst/>
              <a:ahLst/>
              <a:cxnLst/>
              <a:rect l="l" t="t" r="r" b="b"/>
              <a:pathLst>
                <a:path w="3037" h="522" extrusionOk="0">
                  <a:moveTo>
                    <a:pt x="2327" y="1"/>
                  </a:moveTo>
                  <a:cubicBezTo>
                    <a:pt x="2304" y="1"/>
                    <a:pt x="2281" y="2"/>
                    <a:pt x="2259" y="6"/>
                  </a:cubicBezTo>
                  <a:cubicBezTo>
                    <a:pt x="2259" y="6"/>
                    <a:pt x="1428" y="6"/>
                    <a:pt x="894" y="97"/>
                  </a:cubicBezTo>
                  <a:cubicBezTo>
                    <a:pt x="706" y="125"/>
                    <a:pt x="529" y="130"/>
                    <a:pt x="386" y="130"/>
                  </a:cubicBezTo>
                  <a:cubicBezTo>
                    <a:pt x="326" y="130"/>
                    <a:pt x="272" y="129"/>
                    <a:pt x="226" y="129"/>
                  </a:cubicBezTo>
                  <a:cubicBezTo>
                    <a:pt x="69" y="129"/>
                    <a:pt x="1" y="137"/>
                    <a:pt x="86" y="211"/>
                  </a:cubicBezTo>
                  <a:cubicBezTo>
                    <a:pt x="268" y="359"/>
                    <a:pt x="712" y="507"/>
                    <a:pt x="1246" y="507"/>
                  </a:cubicBezTo>
                  <a:cubicBezTo>
                    <a:pt x="1515" y="507"/>
                    <a:pt x="1835" y="521"/>
                    <a:pt x="2121" y="521"/>
                  </a:cubicBezTo>
                  <a:cubicBezTo>
                    <a:pt x="2405" y="521"/>
                    <a:pt x="2657" y="507"/>
                    <a:pt x="2793" y="450"/>
                  </a:cubicBezTo>
                  <a:cubicBezTo>
                    <a:pt x="3037" y="333"/>
                    <a:pt x="2640" y="1"/>
                    <a:pt x="2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1"/>
            <p:cNvSpPr/>
            <p:nvPr/>
          </p:nvSpPr>
          <p:spPr>
            <a:xfrm>
              <a:off x="842847" y="4910509"/>
              <a:ext cx="435472" cy="52122"/>
            </a:xfrm>
            <a:custGeom>
              <a:avLst/>
              <a:gdLst/>
              <a:ahLst/>
              <a:cxnLst/>
              <a:rect l="l" t="t" r="r" b="b"/>
              <a:pathLst>
                <a:path w="8781" h="1051" extrusionOk="0">
                  <a:moveTo>
                    <a:pt x="6000" y="1"/>
                  </a:moveTo>
                  <a:cubicBezTo>
                    <a:pt x="5948" y="1"/>
                    <a:pt x="5904" y="3"/>
                    <a:pt x="5869" y="7"/>
                  </a:cubicBezTo>
                  <a:cubicBezTo>
                    <a:pt x="5869" y="7"/>
                    <a:pt x="4709" y="155"/>
                    <a:pt x="3265" y="223"/>
                  </a:cubicBezTo>
                  <a:cubicBezTo>
                    <a:pt x="1810" y="280"/>
                    <a:pt x="888" y="303"/>
                    <a:pt x="445" y="450"/>
                  </a:cubicBezTo>
                  <a:cubicBezTo>
                    <a:pt x="1" y="599"/>
                    <a:pt x="615" y="872"/>
                    <a:pt x="1866" y="962"/>
                  </a:cubicBezTo>
                  <a:cubicBezTo>
                    <a:pt x="2657" y="1020"/>
                    <a:pt x="3375" y="1050"/>
                    <a:pt x="4123" y="1050"/>
                  </a:cubicBezTo>
                  <a:cubicBezTo>
                    <a:pt x="4559" y="1050"/>
                    <a:pt x="5006" y="1040"/>
                    <a:pt x="5483" y="1019"/>
                  </a:cubicBezTo>
                  <a:cubicBezTo>
                    <a:pt x="6791" y="962"/>
                    <a:pt x="6973" y="1019"/>
                    <a:pt x="7530" y="872"/>
                  </a:cubicBezTo>
                  <a:cubicBezTo>
                    <a:pt x="8098" y="723"/>
                    <a:pt x="8781" y="746"/>
                    <a:pt x="8576" y="518"/>
                  </a:cubicBezTo>
                  <a:cubicBezTo>
                    <a:pt x="8377" y="299"/>
                    <a:pt x="6620" y="1"/>
                    <a:pt x="6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1"/>
            <p:cNvSpPr/>
            <p:nvPr/>
          </p:nvSpPr>
          <p:spPr>
            <a:xfrm>
              <a:off x="959045" y="4810875"/>
              <a:ext cx="314764" cy="54353"/>
            </a:xfrm>
            <a:custGeom>
              <a:avLst/>
              <a:gdLst/>
              <a:ahLst/>
              <a:cxnLst/>
              <a:rect l="l" t="t" r="r" b="b"/>
              <a:pathLst>
                <a:path w="6347" h="1096" extrusionOk="0">
                  <a:moveTo>
                    <a:pt x="2770" y="0"/>
                  </a:moveTo>
                  <a:cubicBezTo>
                    <a:pt x="2428" y="0"/>
                    <a:pt x="2067" y="7"/>
                    <a:pt x="1752" y="25"/>
                  </a:cubicBezTo>
                  <a:cubicBezTo>
                    <a:pt x="797" y="94"/>
                    <a:pt x="410" y="94"/>
                    <a:pt x="205" y="207"/>
                  </a:cubicBezTo>
                  <a:cubicBezTo>
                    <a:pt x="1" y="333"/>
                    <a:pt x="172" y="412"/>
                    <a:pt x="922" y="503"/>
                  </a:cubicBezTo>
                  <a:cubicBezTo>
                    <a:pt x="1661" y="594"/>
                    <a:pt x="2525" y="708"/>
                    <a:pt x="3822" y="890"/>
                  </a:cubicBezTo>
                  <a:cubicBezTo>
                    <a:pt x="4714" y="1014"/>
                    <a:pt x="5161" y="1096"/>
                    <a:pt x="5478" y="1096"/>
                  </a:cubicBezTo>
                  <a:cubicBezTo>
                    <a:pt x="5626" y="1096"/>
                    <a:pt x="5746" y="1078"/>
                    <a:pt x="5869" y="1038"/>
                  </a:cubicBezTo>
                  <a:cubicBezTo>
                    <a:pt x="6256" y="924"/>
                    <a:pt x="6347" y="799"/>
                    <a:pt x="6256" y="708"/>
                  </a:cubicBezTo>
                  <a:cubicBezTo>
                    <a:pt x="6169" y="632"/>
                    <a:pt x="4700" y="22"/>
                    <a:pt x="4129" y="22"/>
                  </a:cubicBezTo>
                  <a:cubicBezTo>
                    <a:pt x="4105" y="22"/>
                    <a:pt x="4082" y="23"/>
                    <a:pt x="4061" y="25"/>
                  </a:cubicBezTo>
                  <a:cubicBezTo>
                    <a:pt x="4061" y="25"/>
                    <a:pt x="3455" y="0"/>
                    <a:pt x="2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1"/>
            <p:cNvSpPr/>
            <p:nvPr/>
          </p:nvSpPr>
          <p:spPr>
            <a:xfrm>
              <a:off x="961872" y="5012127"/>
              <a:ext cx="167573" cy="25243"/>
            </a:xfrm>
            <a:custGeom>
              <a:avLst/>
              <a:gdLst/>
              <a:ahLst/>
              <a:cxnLst/>
              <a:rect l="l" t="t" r="r" b="b"/>
              <a:pathLst>
                <a:path w="3379" h="509" extrusionOk="0">
                  <a:moveTo>
                    <a:pt x="2356" y="1"/>
                  </a:moveTo>
                  <a:cubicBezTo>
                    <a:pt x="2109" y="1"/>
                    <a:pt x="1736" y="8"/>
                    <a:pt x="1308" y="39"/>
                  </a:cubicBezTo>
                  <a:cubicBezTo>
                    <a:pt x="535" y="96"/>
                    <a:pt x="115" y="187"/>
                    <a:pt x="57" y="278"/>
                  </a:cubicBezTo>
                  <a:cubicBezTo>
                    <a:pt x="1" y="369"/>
                    <a:pt x="649" y="448"/>
                    <a:pt x="1570" y="448"/>
                  </a:cubicBezTo>
                  <a:cubicBezTo>
                    <a:pt x="2154" y="448"/>
                    <a:pt x="2633" y="508"/>
                    <a:pt x="2935" y="508"/>
                  </a:cubicBezTo>
                  <a:cubicBezTo>
                    <a:pt x="3108" y="508"/>
                    <a:pt x="3223" y="488"/>
                    <a:pt x="3265" y="426"/>
                  </a:cubicBezTo>
                  <a:cubicBezTo>
                    <a:pt x="3378" y="244"/>
                    <a:pt x="2673" y="5"/>
                    <a:pt x="2673" y="5"/>
                  </a:cubicBezTo>
                  <a:cubicBezTo>
                    <a:pt x="2673" y="5"/>
                    <a:pt x="2555" y="1"/>
                    <a:pt x="2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1"/>
            <p:cNvSpPr/>
            <p:nvPr/>
          </p:nvSpPr>
          <p:spPr>
            <a:xfrm>
              <a:off x="732303" y="5082153"/>
              <a:ext cx="536888" cy="70620"/>
            </a:xfrm>
            <a:custGeom>
              <a:avLst/>
              <a:gdLst/>
              <a:ahLst/>
              <a:cxnLst/>
              <a:rect l="l" t="t" r="r" b="b"/>
              <a:pathLst>
                <a:path w="10826" h="1424" extrusionOk="0">
                  <a:moveTo>
                    <a:pt x="4097" y="1"/>
                  </a:moveTo>
                  <a:cubicBezTo>
                    <a:pt x="4025" y="1"/>
                    <a:pt x="3963" y="5"/>
                    <a:pt x="3913" y="15"/>
                  </a:cubicBezTo>
                  <a:cubicBezTo>
                    <a:pt x="3322" y="140"/>
                    <a:pt x="2434" y="322"/>
                    <a:pt x="2014" y="401"/>
                  </a:cubicBezTo>
                  <a:cubicBezTo>
                    <a:pt x="1605" y="492"/>
                    <a:pt x="1" y="822"/>
                    <a:pt x="501" y="913"/>
                  </a:cubicBezTo>
                  <a:cubicBezTo>
                    <a:pt x="1013" y="1004"/>
                    <a:pt x="569" y="1152"/>
                    <a:pt x="3003" y="1300"/>
                  </a:cubicBezTo>
                  <a:cubicBezTo>
                    <a:pt x="4445" y="1388"/>
                    <a:pt x="5440" y="1423"/>
                    <a:pt x="6133" y="1423"/>
                  </a:cubicBezTo>
                  <a:cubicBezTo>
                    <a:pt x="6605" y="1423"/>
                    <a:pt x="6938" y="1407"/>
                    <a:pt x="7177" y="1379"/>
                  </a:cubicBezTo>
                  <a:cubicBezTo>
                    <a:pt x="7327" y="1365"/>
                    <a:pt x="7480" y="1362"/>
                    <a:pt x="7636" y="1362"/>
                  </a:cubicBezTo>
                  <a:cubicBezTo>
                    <a:pt x="7741" y="1362"/>
                    <a:pt x="7848" y="1364"/>
                    <a:pt x="7956" y="1364"/>
                  </a:cubicBezTo>
                  <a:cubicBezTo>
                    <a:pt x="8332" y="1364"/>
                    <a:pt x="8727" y="1348"/>
                    <a:pt x="9145" y="1209"/>
                  </a:cubicBezTo>
                  <a:cubicBezTo>
                    <a:pt x="9850" y="970"/>
                    <a:pt x="10771" y="731"/>
                    <a:pt x="10805" y="618"/>
                  </a:cubicBezTo>
                  <a:cubicBezTo>
                    <a:pt x="10825" y="506"/>
                    <a:pt x="8748" y="216"/>
                    <a:pt x="8099" y="216"/>
                  </a:cubicBezTo>
                  <a:cubicBezTo>
                    <a:pt x="8017" y="216"/>
                    <a:pt x="7957" y="221"/>
                    <a:pt x="7928" y="231"/>
                  </a:cubicBezTo>
                  <a:cubicBezTo>
                    <a:pt x="7734" y="295"/>
                    <a:pt x="7481" y="320"/>
                    <a:pt x="7194" y="320"/>
                  </a:cubicBezTo>
                  <a:cubicBezTo>
                    <a:pt x="6171" y="320"/>
                    <a:pt x="4731" y="1"/>
                    <a:pt x="4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1"/>
            <p:cNvSpPr/>
            <p:nvPr/>
          </p:nvSpPr>
          <p:spPr>
            <a:xfrm>
              <a:off x="-145850" y="5131003"/>
              <a:ext cx="199709" cy="30847"/>
            </a:xfrm>
            <a:custGeom>
              <a:avLst/>
              <a:gdLst/>
              <a:ahLst/>
              <a:cxnLst/>
              <a:rect l="l" t="t" r="r" b="b"/>
              <a:pathLst>
                <a:path w="4027" h="622" extrusionOk="0">
                  <a:moveTo>
                    <a:pt x="2800" y="1"/>
                  </a:moveTo>
                  <a:cubicBezTo>
                    <a:pt x="2587" y="1"/>
                    <a:pt x="2313" y="16"/>
                    <a:pt x="2047" y="76"/>
                  </a:cubicBezTo>
                  <a:cubicBezTo>
                    <a:pt x="1479" y="190"/>
                    <a:pt x="0" y="190"/>
                    <a:pt x="296" y="338"/>
                  </a:cubicBezTo>
                  <a:cubicBezTo>
                    <a:pt x="554" y="466"/>
                    <a:pt x="1582" y="621"/>
                    <a:pt x="2346" y="621"/>
                  </a:cubicBezTo>
                  <a:cubicBezTo>
                    <a:pt x="2458" y="621"/>
                    <a:pt x="2564" y="618"/>
                    <a:pt x="2661" y="611"/>
                  </a:cubicBezTo>
                  <a:cubicBezTo>
                    <a:pt x="3435" y="554"/>
                    <a:pt x="4026" y="463"/>
                    <a:pt x="4026" y="338"/>
                  </a:cubicBezTo>
                  <a:cubicBezTo>
                    <a:pt x="4026" y="224"/>
                    <a:pt x="3195" y="19"/>
                    <a:pt x="3195" y="19"/>
                  </a:cubicBezTo>
                  <a:cubicBezTo>
                    <a:pt x="3195" y="19"/>
                    <a:pt x="3034" y="1"/>
                    <a:pt x="2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21"/>
          <p:cNvGrpSpPr/>
          <p:nvPr/>
        </p:nvGrpSpPr>
        <p:grpSpPr>
          <a:xfrm rot="5400000">
            <a:off x="-208667" y="1921184"/>
            <a:ext cx="572705" cy="363143"/>
            <a:chOff x="3655213" y="4107473"/>
            <a:chExt cx="1811210" cy="1148458"/>
          </a:xfrm>
        </p:grpSpPr>
        <p:sp>
          <p:nvSpPr>
            <p:cNvPr id="2132" name="Google Shape;2132;p21"/>
            <p:cNvSpPr/>
            <p:nvPr/>
          </p:nvSpPr>
          <p:spPr>
            <a:xfrm>
              <a:off x="3655213" y="4622086"/>
              <a:ext cx="575518" cy="472028"/>
            </a:xfrm>
            <a:custGeom>
              <a:avLst/>
              <a:gdLst/>
              <a:ahLst/>
              <a:cxnLst/>
              <a:rect l="l" t="t" r="r" b="b"/>
              <a:pathLst>
                <a:path w="2230" h="1829" extrusionOk="0">
                  <a:moveTo>
                    <a:pt x="1467" y="1"/>
                  </a:moveTo>
                  <a:cubicBezTo>
                    <a:pt x="1160" y="1"/>
                    <a:pt x="806" y="184"/>
                    <a:pt x="603" y="419"/>
                  </a:cubicBezTo>
                  <a:cubicBezTo>
                    <a:pt x="251" y="829"/>
                    <a:pt x="1" y="1660"/>
                    <a:pt x="228" y="1773"/>
                  </a:cubicBezTo>
                  <a:cubicBezTo>
                    <a:pt x="304" y="1815"/>
                    <a:pt x="408" y="1829"/>
                    <a:pt x="512" y="1829"/>
                  </a:cubicBezTo>
                  <a:cubicBezTo>
                    <a:pt x="721" y="1829"/>
                    <a:pt x="933" y="1773"/>
                    <a:pt x="933" y="1773"/>
                  </a:cubicBezTo>
                  <a:cubicBezTo>
                    <a:pt x="933" y="1773"/>
                    <a:pt x="2230" y="943"/>
                    <a:pt x="1991" y="351"/>
                  </a:cubicBezTo>
                  <a:cubicBezTo>
                    <a:pt x="1894" y="100"/>
                    <a:pt x="1693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1"/>
            <p:cNvSpPr/>
            <p:nvPr/>
          </p:nvSpPr>
          <p:spPr>
            <a:xfrm>
              <a:off x="4239250" y="4107473"/>
              <a:ext cx="563905" cy="405702"/>
            </a:xfrm>
            <a:custGeom>
              <a:avLst/>
              <a:gdLst/>
              <a:ahLst/>
              <a:cxnLst/>
              <a:rect l="l" t="t" r="r" b="b"/>
              <a:pathLst>
                <a:path w="2185" h="1572" extrusionOk="0">
                  <a:moveTo>
                    <a:pt x="1211" y="0"/>
                  </a:moveTo>
                  <a:cubicBezTo>
                    <a:pt x="1054" y="0"/>
                    <a:pt x="897" y="68"/>
                    <a:pt x="763" y="242"/>
                  </a:cubicBezTo>
                  <a:cubicBezTo>
                    <a:pt x="422" y="707"/>
                    <a:pt x="0" y="1299"/>
                    <a:pt x="604" y="1572"/>
                  </a:cubicBezTo>
                  <a:cubicBezTo>
                    <a:pt x="604" y="1572"/>
                    <a:pt x="610" y="1572"/>
                    <a:pt x="621" y="1572"/>
                  </a:cubicBezTo>
                  <a:cubicBezTo>
                    <a:pt x="715" y="1572"/>
                    <a:pt x="1191" y="1562"/>
                    <a:pt x="1547" y="1379"/>
                  </a:cubicBezTo>
                  <a:cubicBezTo>
                    <a:pt x="1946" y="1174"/>
                    <a:pt x="2184" y="674"/>
                    <a:pt x="1900" y="366"/>
                  </a:cubicBezTo>
                  <a:cubicBezTo>
                    <a:pt x="1724" y="177"/>
                    <a:pt x="1466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1"/>
            <p:cNvSpPr/>
            <p:nvPr/>
          </p:nvSpPr>
          <p:spPr>
            <a:xfrm>
              <a:off x="4447779" y="4749836"/>
              <a:ext cx="543000" cy="506095"/>
            </a:xfrm>
            <a:custGeom>
              <a:avLst/>
              <a:gdLst/>
              <a:ahLst/>
              <a:cxnLst/>
              <a:rect l="l" t="t" r="r" b="b"/>
              <a:pathLst>
                <a:path w="2104" h="1961" extrusionOk="0">
                  <a:moveTo>
                    <a:pt x="838" y="1"/>
                  </a:moveTo>
                  <a:cubicBezTo>
                    <a:pt x="500" y="1"/>
                    <a:pt x="162" y="196"/>
                    <a:pt x="57" y="584"/>
                  </a:cubicBezTo>
                  <a:cubicBezTo>
                    <a:pt x="0" y="801"/>
                    <a:pt x="125" y="1426"/>
                    <a:pt x="342" y="1961"/>
                  </a:cubicBezTo>
                  <a:lnTo>
                    <a:pt x="2025" y="1961"/>
                  </a:lnTo>
                  <a:cubicBezTo>
                    <a:pt x="2081" y="1824"/>
                    <a:pt x="2104" y="1676"/>
                    <a:pt x="2048" y="1517"/>
                  </a:cubicBezTo>
                  <a:cubicBezTo>
                    <a:pt x="1808" y="812"/>
                    <a:pt x="1285" y="27"/>
                    <a:pt x="921" y="4"/>
                  </a:cubicBezTo>
                  <a:cubicBezTo>
                    <a:pt x="894" y="2"/>
                    <a:pt x="866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1"/>
            <p:cNvSpPr/>
            <p:nvPr/>
          </p:nvSpPr>
          <p:spPr>
            <a:xfrm>
              <a:off x="4929100" y="4467496"/>
              <a:ext cx="537323" cy="374474"/>
            </a:xfrm>
            <a:custGeom>
              <a:avLst/>
              <a:gdLst/>
              <a:ahLst/>
              <a:cxnLst/>
              <a:rect l="l" t="t" r="r" b="b"/>
              <a:pathLst>
                <a:path w="2082" h="1451" extrusionOk="0">
                  <a:moveTo>
                    <a:pt x="1195" y="0"/>
                  </a:moveTo>
                  <a:cubicBezTo>
                    <a:pt x="964" y="0"/>
                    <a:pt x="732" y="74"/>
                    <a:pt x="592" y="189"/>
                  </a:cubicBezTo>
                  <a:cubicBezTo>
                    <a:pt x="353" y="382"/>
                    <a:pt x="1" y="1303"/>
                    <a:pt x="1138" y="1451"/>
                  </a:cubicBezTo>
                  <a:cubicBezTo>
                    <a:pt x="1138" y="1451"/>
                    <a:pt x="1911" y="1258"/>
                    <a:pt x="1990" y="1076"/>
                  </a:cubicBezTo>
                  <a:cubicBezTo>
                    <a:pt x="2081" y="905"/>
                    <a:pt x="1968" y="336"/>
                    <a:pt x="1649" y="120"/>
                  </a:cubicBezTo>
                  <a:cubicBezTo>
                    <a:pt x="1518" y="36"/>
                    <a:pt x="1357" y="0"/>
                    <a:pt x="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6" name="Google Shape;2136;p21"/>
          <p:cNvSpPr/>
          <p:nvPr/>
        </p:nvSpPr>
        <p:spPr>
          <a:xfrm>
            <a:off x="-357003" y="3152937"/>
            <a:ext cx="630886" cy="354614"/>
          </a:xfrm>
          <a:custGeom>
            <a:avLst/>
            <a:gdLst/>
            <a:ahLst/>
            <a:cxnLst/>
            <a:rect l="l" t="t" r="r" b="b"/>
            <a:pathLst>
              <a:path w="6684" h="3757" extrusionOk="0">
                <a:moveTo>
                  <a:pt x="1081" y="1"/>
                </a:moveTo>
                <a:cubicBezTo>
                  <a:pt x="589" y="1"/>
                  <a:pt x="236" y="96"/>
                  <a:pt x="172" y="326"/>
                </a:cubicBezTo>
                <a:cubicBezTo>
                  <a:pt x="1" y="985"/>
                  <a:pt x="1741" y="2464"/>
                  <a:pt x="3584" y="3158"/>
                </a:cubicBezTo>
                <a:cubicBezTo>
                  <a:pt x="4689" y="3584"/>
                  <a:pt x="5624" y="3756"/>
                  <a:pt x="6157" y="3756"/>
                </a:cubicBezTo>
                <a:cubicBezTo>
                  <a:pt x="6507" y="3756"/>
                  <a:pt x="6683" y="3682"/>
                  <a:pt x="6620" y="3556"/>
                </a:cubicBezTo>
                <a:cubicBezTo>
                  <a:pt x="6461" y="3237"/>
                  <a:pt x="6006" y="2509"/>
                  <a:pt x="6006" y="2509"/>
                </a:cubicBezTo>
                <a:cubicBezTo>
                  <a:pt x="6006" y="2509"/>
                  <a:pt x="5608" y="1338"/>
                  <a:pt x="4232" y="724"/>
                </a:cubicBezTo>
                <a:cubicBezTo>
                  <a:pt x="3335" y="320"/>
                  <a:pt x="1978" y="1"/>
                  <a:pt x="10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7" name="Google Shape;2137;p21"/>
          <p:cNvGrpSpPr/>
          <p:nvPr/>
        </p:nvGrpSpPr>
        <p:grpSpPr>
          <a:xfrm>
            <a:off x="7134619" y="-121276"/>
            <a:ext cx="528367" cy="572759"/>
            <a:chOff x="1249275" y="3126825"/>
            <a:chExt cx="1511347" cy="1638325"/>
          </a:xfrm>
        </p:grpSpPr>
        <p:sp>
          <p:nvSpPr>
            <p:cNvPr id="2138" name="Google Shape;2138;p21"/>
            <p:cNvSpPr/>
            <p:nvPr/>
          </p:nvSpPr>
          <p:spPr>
            <a:xfrm>
              <a:off x="1448510" y="3182756"/>
              <a:ext cx="784244" cy="1365322"/>
            </a:xfrm>
            <a:custGeom>
              <a:avLst/>
              <a:gdLst/>
              <a:ahLst/>
              <a:cxnLst/>
              <a:rect l="l" t="t" r="r" b="b"/>
              <a:pathLst>
                <a:path w="2594" h="45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83" y="1468"/>
                    <a:pt x="968" y="2105"/>
                  </a:cubicBezTo>
                  <a:cubicBezTo>
                    <a:pt x="1241" y="2742"/>
                    <a:pt x="1206" y="3139"/>
                    <a:pt x="1673" y="3720"/>
                  </a:cubicBezTo>
                  <a:cubicBezTo>
                    <a:pt x="2139" y="4288"/>
                    <a:pt x="2594" y="4516"/>
                    <a:pt x="2594" y="4516"/>
                  </a:cubicBezTo>
                  <a:cubicBezTo>
                    <a:pt x="2594" y="4516"/>
                    <a:pt x="2503" y="3731"/>
                    <a:pt x="2014" y="2924"/>
                  </a:cubicBezTo>
                  <a:cubicBezTo>
                    <a:pt x="1514" y="2116"/>
                    <a:pt x="1411" y="1888"/>
                    <a:pt x="1082" y="1411"/>
                  </a:cubicBezTo>
                  <a:cubicBezTo>
                    <a:pt x="741" y="94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1"/>
            <p:cNvSpPr/>
            <p:nvPr/>
          </p:nvSpPr>
          <p:spPr>
            <a:xfrm>
              <a:off x="1249275" y="3271943"/>
              <a:ext cx="203166" cy="554473"/>
            </a:xfrm>
            <a:custGeom>
              <a:avLst/>
              <a:gdLst/>
              <a:ahLst/>
              <a:cxnLst/>
              <a:rect l="l" t="t" r="r" b="b"/>
              <a:pathLst>
                <a:path w="672" h="1834" extrusionOk="0">
                  <a:moveTo>
                    <a:pt x="407" y="1"/>
                  </a:moveTo>
                  <a:cubicBezTo>
                    <a:pt x="404" y="1"/>
                    <a:pt x="401" y="1"/>
                    <a:pt x="399" y="1"/>
                  </a:cubicBezTo>
                  <a:cubicBezTo>
                    <a:pt x="285" y="13"/>
                    <a:pt x="91" y="115"/>
                    <a:pt x="46" y="354"/>
                  </a:cubicBezTo>
                  <a:cubicBezTo>
                    <a:pt x="0" y="604"/>
                    <a:pt x="0" y="1491"/>
                    <a:pt x="80" y="1651"/>
                  </a:cubicBezTo>
                  <a:cubicBezTo>
                    <a:pt x="132" y="1761"/>
                    <a:pt x="169" y="1833"/>
                    <a:pt x="220" y="1833"/>
                  </a:cubicBezTo>
                  <a:cubicBezTo>
                    <a:pt x="247" y="1833"/>
                    <a:pt x="279" y="1812"/>
                    <a:pt x="319" y="1764"/>
                  </a:cubicBezTo>
                  <a:cubicBezTo>
                    <a:pt x="319" y="1764"/>
                    <a:pt x="569" y="1298"/>
                    <a:pt x="626" y="1059"/>
                  </a:cubicBezTo>
                  <a:cubicBezTo>
                    <a:pt x="672" y="820"/>
                    <a:pt x="660" y="524"/>
                    <a:pt x="603" y="365"/>
                  </a:cubicBezTo>
                  <a:cubicBezTo>
                    <a:pt x="547" y="221"/>
                    <a:pt x="514" y="1"/>
                    <a:pt x="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1"/>
            <p:cNvSpPr/>
            <p:nvPr/>
          </p:nvSpPr>
          <p:spPr>
            <a:xfrm>
              <a:off x="1407393" y="3763531"/>
              <a:ext cx="244585" cy="526659"/>
            </a:xfrm>
            <a:custGeom>
              <a:avLst/>
              <a:gdLst/>
              <a:ahLst/>
              <a:cxnLst/>
              <a:rect l="l" t="t" r="r" b="b"/>
              <a:pathLst>
                <a:path w="809" h="1742" extrusionOk="0">
                  <a:moveTo>
                    <a:pt x="616" y="1"/>
                  </a:moveTo>
                  <a:cubicBezTo>
                    <a:pt x="612" y="1"/>
                    <a:pt x="608" y="1"/>
                    <a:pt x="604" y="2"/>
                  </a:cubicBezTo>
                  <a:cubicBezTo>
                    <a:pt x="444" y="25"/>
                    <a:pt x="103" y="457"/>
                    <a:pt x="58" y="695"/>
                  </a:cubicBezTo>
                  <a:cubicBezTo>
                    <a:pt x="0" y="945"/>
                    <a:pt x="126" y="1741"/>
                    <a:pt x="126" y="1741"/>
                  </a:cubicBezTo>
                  <a:cubicBezTo>
                    <a:pt x="126" y="1741"/>
                    <a:pt x="136" y="1742"/>
                    <a:pt x="152" y="1742"/>
                  </a:cubicBezTo>
                  <a:cubicBezTo>
                    <a:pt x="215" y="1742"/>
                    <a:pt x="369" y="1734"/>
                    <a:pt x="387" y="1662"/>
                  </a:cubicBezTo>
                  <a:cubicBezTo>
                    <a:pt x="387" y="1662"/>
                    <a:pt x="774" y="1127"/>
                    <a:pt x="797" y="752"/>
                  </a:cubicBezTo>
                  <a:cubicBezTo>
                    <a:pt x="808" y="387"/>
                    <a:pt x="765" y="1"/>
                    <a:pt x="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1"/>
            <p:cNvSpPr/>
            <p:nvPr/>
          </p:nvSpPr>
          <p:spPr>
            <a:xfrm>
              <a:off x="1703072" y="4195863"/>
              <a:ext cx="268469" cy="569287"/>
            </a:xfrm>
            <a:custGeom>
              <a:avLst/>
              <a:gdLst/>
              <a:ahLst/>
              <a:cxnLst/>
              <a:rect l="l" t="t" r="r" b="b"/>
              <a:pathLst>
                <a:path w="888" h="1883" extrusionOk="0">
                  <a:moveTo>
                    <a:pt x="167" y="0"/>
                  </a:moveTo>
                  <a:cubicBezTo>
                    <a:pt x="161" y="0"/>
                    <a:pt x="155" y="2"/>
                    <a:pt x="149" y="5"/>
                  </a:cubicBezTo>
                  <a:cubicBezTo>
                    <a:pt x="23" y="84"/>
                    <a:pt x="0" y="835"/>
                    <a:pt x="69" y="1062"/>
                  </a:cubicBezTo>
                  <a:cubicBezTo>
                    <a:pt x="122" y="1283"/>
                    <a:pt x="534" y="1883"/>
                    <a:pt x="694" y="1883"/>
                  </a:cubicBezTo>
                  <a:cubicBezTo>
                    <a:pt x="707" y="1883"/>
                    <a:pt x="719" y="1879"/>
                    <a:pt x="728" y="1870"/>
                  </a:cubicBezTo>
                  <a:cubicBezTo>
                    <a:pt x="728" y="1870"/>
                    <a:pt x="888" y="1324"/>
                    <a:pt x="751" y="1006"/>
                  </a:cubicBezTo>
                  <a:cubicBezTo>
                    <a:pt x="621" y="701"/>
                    <a:pt x="313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1"/>
            <p:cNvSpPr/>
            <p:nvPr/>
          </p:nvSpPr>
          <p:spPr>
            <a:xfrm>
              <a:off x="1521674" y="3126825"/>
              <a:ext cx="552962" cy="300818"/>
            </a:xfrm>
            <a:custGeom>
              <a:avLst/>
              <a:gdLst/>
              <a:ahLst/>
              <a:cxnLst/>
              <a:rect l="l" t="t" r="r" b="b"/>
              <a:pathLst>
                <a:path w="1829" h="995" extrusionOk="0">
                  <a:moveTo>
                    <a:pt x="560" y="0"/>
                  </a:moveTo>
                  <a:cubicBezTo>
                    <a:pt x="278" y="0"/>
                    <a:pt x="0" y="98"/>
                    <a:pt x="135" y="243"/>
                  </a:cubicBezTo>
                  <a:cubicBezTo>
                    <a:pt x="135" y="243"/>
                    <a:pt x="521" y="617"/>
                    <a:pt x="726" y="708"/>
                  </a:cubicBezTo>
                  <a:cubicBezTo>
                    <a:pt x="931" y="795"/>
                    <a:pt x="1384" y="995"/>
                    <a:pt x="1604" y="995"/>
                  </a:cubicBezTo>
                  <a:cubicBezTo>
                    <a:pt x="1615" y="995"/>
                    <a:pt x="1626" y="994"/>
                    <a:pt x="1636" y="993"/>
                  </a:cubicBezTo>
                  <a:cubicBezTo>
                    <a:pt x="1829" y="970"/>
                    <a:pt x="1738" y="766"/>
                    <a:pt x="1579" y="607"/>
                  </a:cubicBezTo>
                  <a:cubicBezTo>
                    <a:pt x="1431" y="447"/>
                    <a:pt x="942" y="26"/>
                    <a:pt x="646" y="3"/>
                  </a:cubicBezTo>
                  <a:cubicBezTo>
                    <a:pt x="617" y="1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1"/>
            <p:cNvSpPr/>
            <p:nvPr/>
          </p:nvSpPr>
          <p:spPr>
            <a:xfrm>
              <a:off x="1905935" y="3543435"/>
              <a:ext cx="576241" cy="395145"/>
            </a:xfrm>
            <a:custGeom>
              <a:avLst/>
              <a:gdLst/>
              <a:ahLst/>
              <a:cxnLst/>
              <a:rect l="l" t="t" r="r" b="b"/>
              <a:pathLst>
                <a:path w="1906" h="1307" extrusionOk="0">
                  <a:moveTo>
                    <a:pt x="229" y="0"/>
                  </a:moveTo>
                  <a:cubicBezTo>
                    <a:pt x="199" y="0"/>
                    <a:pt x="172" y="4"/>
                    <a:pt x="148" y="13"/>
                  </a:cubicBezTo>
                  <a:cubicBezTo>
                    <a:pt x="1" y="70"/>
                    <a:pt x="24" y="400"/>
                    <a:pt x="126" y="490"/>
                  </a:cubicBezTo>
                  <a:cubicBezTo>
                    <a:pt x="126" y="490"/>
                    <a:pt x="262" y="627"/>
                    <a:pt x="626" y="889"/>
                  </a:cubicBezTo>
                  <a:cubicBezTo>
                    <a:pt x="989" y="1131"/>
                    <a:pt x="1139" y="1287"/>
                    <a:pt x="1353" y="1287"/>
                  </a:cubicBezTo>
                  <a:cubicBezTo>
                    <a:pt x="1361" y="1287"/>
                    <a:pt x="1369" y="1287"/>
                    <a:pt x="1377" y="1287"/>
                  </a:cubicBezTo>
                  <a:cubicBezTo>
                    <a:pt x="1485" y="1287"/>
                    <a:pt x="1619" y="1307"/>
                    <a:pt x="1725" y="1307"/>
                  </a:cubicBezTo>
                  <a:cubicBezTo>
                    <a:pt x="1830" y="1307"/>
                    <a:pt x="1906" y="1287"/>
                    <a:pt x="1900" y="1207"/>
                  </a:cubicBezTo>
                  <a:cubicBezTo>
                    <a:pt x="1877" y="1048"/>
                    <a:pt x="1513" y="662"/>
                    <a:pt x="1070" y="377"/>
                  </a:cubicBezTo>
                  <a:cubicBezTo>
                    <a:pt x="683" y="135"/>
                    <a:pt x="402" y="0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1"/>
            <p:cNvSpPr/>
            <p:nvPr/>
          </p:nvSpPr>
          <p:spPr>
            <a:xfrm>
              <a:off x="2170776" y="4033210"/>
              <a:ext cx="589846" cy="533612"/>
            </a:xfrm>
            <a:custGeom>
              <a:avLst/>
              <a:gdLst/>
              <a:ahLst/>
              <a:cxnLst/>
              <a:rect l="l" t="t" r="r" b="b"/>
              <a:pathLst>
                <a:path w="1951" h="1765" extrusionOk="0">
                  <a:moveTo>
                    <a:pt x="164" y="1"/>
                  </a:moveTo>
                  <a:cubicBezTo>
                    <a:pt x="138" y="1"/>
                    <a:pt x="118" y="10"/>
                    <a:pt x="103" y="31"/>
                  </a:cubicBezTo>
                  <a:cubicBezTo>
                    <a:pt x="35" y="122"/>
                    <a:pt x="0" y="338"/>
                    <a:pt x="137" y="485"/>
                  </a:cubicBezTo>
                  <a:cubicBezTo>
                    <a:pt x="137" y="485"/>
                    <a:pt x="308" y="895"/>
                    <a:pt x="672" y="1145"/>
                  </a:cubicBezTo>
                  <a:cubicBezTo>
                    <a:pt x="1036" y="1395"/>
                    <a:pt x="1411" y="1657"/>
                    <a:pt x="1627" y="1726"/>
                  </a:cubicBezTo>
                  <a:cubicBezTo>
                    <a:pt x="1709" y="1750"/>
                    <a:pt x="1778" y="1765"/>
                    <a:pt x="1829" y="1765"/>
                  </a:cubicBezTo>
                  <a:cubicBezTo>
                    <a:pt x="1918" y="1765"/>
                    <a:pt x="1951" y="1720"/>
                    <a:pt x="1900" y="1612"/>
                  </a:cubicBezTo>
                  <a:cubicBezTo>
                    <a:pt x="1820" y="1441"/>
                    <a:pt x="1172" y="520"/>
                    <a:pt x="751" y="293"/>
                  </a:cubicBezTo>
                  <a:cubicBezTo>
                    <a:pt x="424" y="116"/>
                    <a:pt x="255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21"/>
          <p:cNvGrpSpPr/>
          <p:nvPr/>
        </p:nvGrpSpPr>
        <p:grpSpPr>
          <a:xfrm rot="-8764554">
            <a:off x="7845878" y="-378711"/>
            <a:ext cx="2203423" cy="1327550"/>
            <a:chOff x="6267675" y="4640100"/>
            <a:chExt cx="446975" cy="269300"/>
          </a:xfrm>
        </p:grpSpPr>
        <p:sp>
          <p:nvSpPr>
            <p:cNvPr id="2146" name="Google Shape;2146;p21"/>
            <p:cNvSpPr/>
            <p:nvPr/>
          </p:nvSpPr>
          <p:spPr>
            <a:xfrm>
              <a:off x="6267675" y="4640100"/>
              <a:ext cx="443875" cy="269300"/>
            </a:xfrm>
            <a:custGeom>
              <a:avLst/>
              <a:gdLst/>
              <a:ahLst/>
              <a:cxnLst/>
              <a:rect l="l" t="t" r="r" b="b"/>
              <a:pathLst>
                <a:path w="17755" h="10772" extrusionOk="0">
                  <a:moveTo>
                    <a:pt x="4254" y="0"/>
                  </a:moveTo>
                  <a:lnTo>
                    <a:pt x="1331" y="1309"/>
                  </a:lnTo>
                  <a:lnTo>
                    <a:pt x="978" y="1468"/>
                  </a:lnTo>
                  <a:lnTo>
                    <a:pt x="831" y="2014"/>
                  </a:lnTo>
                  <a:lnTo>
                    <a:pt x="330" y="3924"/>
                  </a:lnTo>
                  <a:cubicBezTo>
                    <a:pt x="330" y="3924"/>
                    <a:pt x="705" y="4868"/>
                    <a:pt x="819" y="5585"/>
                  </a:cubicBezTo>
                  <a:cubicBezTo>
                    <a:pt x="864" y="5858"/>
                    <a:pt x="876" y="6108"/>
                    <a:pt x="808" y="6245"/>
                  </a:cubicBezTo>
                  <a:cubicBezTo>
                    <a:pt x="694" y="6460"/>
                    <a:pt x="581" y="6733"/>
                    <a:pt x="501" y="7029"/>
                  </a:cubicBezTo>
                  <a:cubicBezTo>
                    <a:pt x="376" y="7416"/>
                    <a:pt x="308" y="7860"/>
                    <a:pt x="341" y="8303"/>
                  </a:cubicBezTo>
                  <a:cubicBezTo>
                    <a:pt x="364" y="8656"/>
                    <a:pt x="250" y="9417"/>
                    <a:pt x="148" y="9998"/>
                  </a:cubicBezTo>
                  <a:cubicBezTo>
                    <a:pt x="148" y="10020"/>
                    <a:pt x="137" y="10043"/>
                    <a:pt x="137" y="10066"/>
                  </a:cubicBezTo>
                  <a:cubicBezTo>
                    <a:pt x="68" y="10464"/>
                    <a:pt x="0" y="10771"/>
                    <a:pt x="0" y="10771"/>
                  </a:cubicBezTo>
                  <a:lnTo>
                    <a:pt x="17754" y="10771"/>
                  </a:lnTo>
                  <a:lnTo>
                    <a:pt x="17742" y="8667"/>
                  </a:lnTo>
                  <a:lnTo>
                    <a:pt x="17742" y="8257"/>
                  </a:lnTo>
                  <a:lnTo>
                    <a:pt x="17742" y="8178"/>
                  </a:lnTo>
                  <a:lnTo>
                    <a:pt x="17742" y="8166"/>
                  </a:lnTo>
                  <a:lnTo>
                    <a:pt x="17742" y="8052"/>
                  </a:lnTo>
                  <a:lnTo>
                    <a:pt x="17731" y="7382"/>
                  </a:lnTo>
                  <a:lnTo>
                    <a:pt x="17731" y="7347"/>
                  </a:lnTo>
                  <a:lnTo>
                    <a:pt x="17709" y="3197"/>
                  </a:lnTo>
                  <a:lnTo>
                    <a:pt x="16662" y="2969"/>
                  </a:lnTo>
                  <a:lnTo>
                    <a:pt x="16412" y="2912"/>
                  </a:lnTo>
                  <a:lnTo>
                    <a:pt x="16400" y="2912"/>
                  </a:lnTo>
                  <a:lnTo>
                    <a:pt x="15957" y="2810"/>
                  </a:lnTo>
                  <a:lnTo>
                    <a:pt x="15945" y="2810"/>
                  </a:lnTo>
                  <a:cubicBezTo>
                    <a:pt x="15923" y="2810"/>
                    <a:pt x="15889" y="2798"/>
                    <a:pt x="15866" y="2787"/>
                  </a:cubicBezTo>
                  <a:cubicBezTo>
                    <a:pt x="15832" y="2787"/>
                    <a:pt x="15798" y="2775"/>
                    <a:pt x="15763" y="2764"/>
                  </a:cubicBezTo>
                  <a:cubicBezTo>
                    <a:pt x="15741" y="2764"/>
                    <a:pt x="15730" y="2753"/>
                    <a:pt x="15707" y="2753"/>
                  </a:cubicBezTo>
                  <a:cubicBezTo>
                    <a:pt x="15695" y="2753"/>
                    <a:pt x="15684" y="2742"/>
                    <a:pt x="15672" y="2742"/>
                  </a:cubicBezTo>
                  <a:cubicBezTo>
                    <a:pt x="15627" y="2730"/>
                    <a:pt x="15581" y="2719"/>
                    <a:pt x="15548" y="2707"/>
                  </a:cubicBezTo>
                  <a:cubicBezTo>
                    <a:pt x="15502" y="2696"/>
                    <a:pt x="15468" y="2684"/>
                    <a:pt x="15434" y="2684"/>
                  </a:cubicBezTo>
                  <a:cubicBezTo>
                    <a:pt x="15422" y="2673"/>
                    <a:pt x="15411" y="2673"/>
                    <a:pt x="15411" y="2673"/>
                  </a:cubicBezTo>
                  <a:cubicBezTo>
                    <a:pt x="15377" y="2662"/>
                    <a:pt x="15354" y="2662"/>
                    <a:pt x="15331" y="2651"/>
                  </a:cubicBezTo>
                  <a:cubicBezTo>
                    <a:pt x="14967" y="2560"/>
                    <a:pt x="14843" y="2548"/>
                    <a:pt x="13944" y="2525"/>
                  </a:cubicBezTo>
                  <a:cubicBezTo>
                    <a:pt x="13777" y="2519"/>
                    <a:pt x="13629" y="2517"/>
                    <a:pt x="13493" y="2517"/>
                  </a:cubicBezTo>
                  <a:cubicBezTo>
                    <a:pt x="13119" y="2517"/>
                    <a:pt x="12849" y="2534"/>
                    <a:pt x="12601" y="2534"/>
                  </a:cubicBezTo>
                  <a:cubicBezTo>
                    <a:pt x="12265" y="2534"/>
                    <a:pt x="11970" y="2503"/>
                    <a:pt x="11510" y="2355"/>
                  </a:cubicBezTo>
                  <a:cubicBezTo>
                    <a:pt x="10589" y="2059"/>
                    <a:pt x="10259" y="2105"/>
                    <a:pt x="9258" y="1764"/>
                  </a:cubicBezTo>
                  <a:cubicBezTo>
                    <a:pt x="9235" y="1764"/>
                    <a:pt x="9224" y="1752"/>
                    <a:pt x="9212" y="1752"/>
                  </a:cubicBezTo>
                  <a:cubicBezTo>
                    <a:pt x="8201" y="1400"/>
                    <a:pt x="6665" y="240"/>
                    <a:pt x="6665" y="240"/>
                  </a:cubicBezTo>
                  <a:lnTo>
                    <a:pt x="5790" y="149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1"/>
            <p:cNvSpPr/>
            <p:nvPr/>
          </p:nvSpPr>
          <p:spPr>
            <a:xfrm>
              <a:off x="6351550" y="4771450"/>
              <a:ext cx="36700" cy="31250"/>
            </a:xfrm>
            <a:custGeom>
              <a:avLst/>
              <a:gdLst/>
              <a:ahLst/>
              <a:cxnLst/>
              <a:rect l="l" t="t" r="r" b="b"/>
              <a:pathLst>
                <a:path w="1468" h="1250" extrusionOk="0">
                  <a:moveTo>
                    <a:pt x="762" y="1"/>
                  </a:moveTo>
                  <a:cubicBezTo>
                    <a:pt x="478" y="12"/>
                    <a:pt x="274" y="194"/>
                    <a:pt x="114" y="410"/>
                  </a:cubicBezTo>
                  <a:cubicBezTo>
                    <a:pt x="1" y="569"/>
                    <a:pt x="69" y="786"/>
                    <a:pt x="183" y="922"/>
                  </a:cubicBezTo>
                  <a:lnTo>
                    <a:pt x="353" y="1127"/>
                  </a:lnTo>
                  <a:cubicBezTo>
                    <a:pt x="428" y="1209"/>
                    <a:pt x="536" y="1250"/>
                    <a:pt x="644" y="1250"/>
                  </a:cubicBezTo>
                  <a:cubicBezTo>
                    <a:pt x="717" y="1250"/>
                    <a:pt x="790" y="1232"/>
                    <a:pt x="853" y="1195"/>
                  </a:cubicBezTo>
                  <a:cubicBezTo>
                    <a:pt x="944" y="1195"/>
                    <a:pt x="1047" y="1173"/>
                    <a:pt x="1126" y="1115"/>
                  </a:cubicBezTo>
                  <a:cubicBezTo>
                    <a:pt x="1388" y="968"/>
                    <a:pt x="1467" y="649"/>
                    <a:pt x="1354" y="387"/>
                  </a:cubicBezTo>
                  <a:cubicBezTo>
                    <a:pt x="1263" y="160"/>
                    <a:pt x="1024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1"/>
            <p:cNvSpPr/>
            <p:nvPr/>
          </p:nvSpPr>
          <p:spPr>
            <a:xfrm>
              <a:off x="6422900" y="4738950"/>
              <a:ext cx="27325" cy="42175"/>
            </a:xfrm>
            <a:custGeom>
              <a:avLst/>
              <a:gdLst/>
              <a:ahLst/>
              <a:cxnLst/>
              <a:rect l="l" t="t" r="r" b="b"/>
              <a:pathLst>
                <a:path w="1093" h="1687" extrusionOk="0">
                  <a:moveTo>
                    <a:pt x="854" y="1040"/>
                  </a:moveTo>
                  <a:cubicBezTo>
                    <a:pt x="865" y="1061"/>
                    <a:pt x="868" y="1069"/>
                    <a:pt x="867" y="1069"/>
                  </a:cubicBezTo>
                  <a:cubicBezTo>
                    <a:pt x="866" y="1069"/>
                    <a:pt x="860" y="1058"/>
                    <a:pt x="854" y="1040"/>
                  </a:cubicBezTo>
                  <a:close/>
                  <a:moveTo>
                    <a:pt x="505" y="1"/>
                  </a:moveTo>
                  <a:cubicBezTo>
                    <a:pt x="357" y="1"/>
                    <a:pt x="198" y="80"/>
                    <a:pt x="137" y="209"/>
                  </a:cubicBezTo>
                  <a:cubicBezTo>
                    <a:pt x="69" y="345"/>
                    <a:pt x="24" y="471"/>
                    <a:pt x="35" y="618"/>
                  </a:cubicBezTo>
                  <a:cubicBezTo>
                    <a:pt x="1" y="800"/>
                    <a:pt x="1" y="994"/>
                    <a:pt x="24" y="1187"/>
                  </a:cubicBezTo>
                  <a:cubicBezTo>
                    <a:pt x="68" y="1450"/>
                    <a:pt x="274" y="1686"/>
                    <a:pt x="528" y="1686"/>
                  </a:cubicBezTo>
                  <a:cubicBezTo>
                    <a:pt x="603" y="1686"/>
                    <a:pt x="683" y="1666"/>
                    <a:pt x="763" y="1619"/>
                  </a:cubicBezTo>
                  <a:cubicBezTo>
                    <a:pt x="1014" y="1472"/>
                    <a:pt x="1093" y="1050"/>
                    <a:pt x="1093" y="777"/>
                  </a:cubicBezTo>
                  <a:cubicBezTo>
                    <a:pt x="1093" y="482"/>
                    <a:pt x="945" y="232"/>
                    <a:pt x="706" y="61"/>
                  </a:cubicBezTo>
                  <a:cubicBezTo>
                    <a:pt x="650" y="20"/>
                    <a:pt x="579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1"/>
            <p:cNvSpPr/>
            <p:nvPr/>
          </p:nvSpPr>
          <p:spPr>
            <a:xfrm>
              <a:off x="6399600" y="4818575"/>
              <a:ext cx="35575" cy="31675"/>
            </a:xfrm>
            <a:custGeom>
              <a:avLst/>
              <a:gdLst/>
              <a:ahLst/>
              <a:cxnLst/>
              <a:rect l="l" t="t" r="r" b="b"/>
              <a:pathLst>
                <a:path w="1423" h="1267" extrusionOk="0">
                  <a:moveTo>
                    <a:pt x="876" y="1"/>
                  </a:moveTo>
                  <a:cubicBezTo>
                    <a:pt x="759" y="1"/>
                    <a:pt x="642" y="48"/>
                    <a:pt x="546" y="152"/>
                  </a:cubicBezTo>
                  <a:cubicBezTo>
                    <a:pt x="535" y="152"/>
                    <a:pt x="523" y="163"/>
                    <a:pt x="523" y="175"/>
                  </a:cubicBezTo>
                  <a:cubicBezTo>
                    <a:pt x="331" y="277"/>
                    <a:pt x="171" y="425"/>
                    <a:pt x="80" y="630"/>
                  </a:cubicBezTo>
                  <a:cubicBezTo>
                    <a:pt x="12" y="766"/>
                    <a:pt x="0" y="913"/>
                    <a:pt x="80" y="1050"/>
                  </a:cubicBezTo>
                  <a:cubicBezTo>
                    <a:pt x="149" y="1175"/>
                    <a:pt x="296" y="1266"/>
                    <a:pt x="444" y="1266"/>
                  </a:cubicBezTo>
                  <a:cubicBezTo>
                    <a:pt x="808" y="1255"/>
                    <a:pt x="1274" y="1085"/>
                    <a:pt x="1400" y="698"/>
                  </a:cubicBezTo>
                  <a:cubicBezTo>
                    <a:pt x="1422" y="607"/>
                    <a:pt x="1422" y="527"/>
                    <a:pt x="1411" y="459"/>
                  </a:cubicBezTo>
                  <a:lnTo>
                    <a:pt x="1411" y="448"/>
                  </a:lnTo>
                  <a:cubicBezTo>
                    <a:pt x="1400" y="258"/>
                    <a:pt x="1247" y="26"/>
                    <a:pt x="1038" y="26"/>
                  </a:cubicBezTo>
                  <a:cubicBezTo>
                    <a:pt x="1033" y="26"/>
                    <a:pt x="1029" y="26"/>
                    <a:pt x="1024" y="26"/>
                  </a:cubicBezTo>
                  <a:cubicBezTo>
                    <a:pt x="976" y="9"/>
                    <a:pt x="926" y="1"/>
                    <a:pt x="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1"/>
            <p:cNvSpPr/>
            <p:nvPr/>
          </p:nvSpPr>
          <p:spPr>
            <a:xfrm>
              <a:off x="6318275" y="4838550"/>
              <a:ext cx="38425" cy="35225"/>
            </a:xfrm>
            <a:custGeom>
              <a:avLst/>
              <a:gdLst/>
              <a:ahLst/>
              <a:cxnLst/>
              <a:rect l="l" t="t" r="r" b="b"/>
              <a:pathLst>
                <a:path w="1537" h="1409" extrusionOk="0">
                  <a:moveTo>
                    <a:pt x="614" y="0"/>
                  </a:moveTo>
                  <a:cubicBezTo>
                    <a:pt x="469" y="0"/>
                    <a:pt x="326" y="71"/>
                    <a:pt x="251" y="205"/>
                  </a:cubicBezTo>
                  <a:cubicBezTo>
                    <a:pt x="240" y="240"/>
                    <a:pt x="217" y="286"/>
                    <a:pt x="217" y="331"/>
                  </a:cubicBezTo>
                  <a:cubicBezTo>
                    <a:pt x="183" y="376"/>
                    <a:pt x="149" y="422"/>
                    <a:pt x="137" y="467"/>
                  </a:cubicBezTo>
                  <a:cubicBezTo>
                    <a:pt x="1" y="842"/>
                    <a:pt x="387" y="1138"/>
                    <a:pt x="660" y="1309"/>
                  </a:cubicBezTo>
                  <a:cubicBezTo>
                    <a:pt x="763" y="1373"/>
                    <a:pt x="873" y="1408"/>
                    <a:pt x="984" y="1408"/>
                  </a:cubicBezTo>
                  <a:cubicBezTo>
                    <a:pt x="1070" y="1408"/>
                    <a:pt x="1156" y="1388"/>
                    <a:pt x="1241" y="1343"/>
                  </a:cubicBezTo>
                  <a:cubicBezTo>
                    <a:pt x="1445" y="1218"/>
                    <a:pt x="1536" y="968"/>
                    <a:pt x="1479" y="740"/>
                  </a:cubicBezTo>
                  <a:cubicBezTo>
                    <a:pt x="1400" y="433"/>
                    <a:pt x="1092" y="195"/>
                    <a:pt x="831" y="58"/>
                  </a:cubicBezTo>
                  <a:cubicBezTo>
                    <a:pt x="765" y="19"/>
                    <a:pt x="690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1"/>
            <p:cNvSpPr/>
            <p:nvPr/>
          </p:nvSpPr>
          <p:spPr>
            <a:xfrm>
              <a:off x="6294950" y="4724300"/>
              <a:ext cx="37000" cy="34625"/>
            </a:xfrm>
            <a:custGeom>
              <a:avLst/>
              <a:gdLst/>
              <a:ahLst/>
              <a:cxnLst/>
              <a:rect l="l" t="t" r="r" b="b"/>
              <a:pathLst>
                <a:path w="1480" h="1385" extrusionOk="0">
                  <a:moveTo>
                    <a:pt x="987" y="0"/>
                  </a:moveTo>
                  <a:cubicBezTo>
                    <a:pt x="931" y="0"/>
                    <a:pt x="874" y="11"/>
                    <a:pt x="820" y="33"/>
                  </a:cubicBezTo>
                  <a:lnTo>
                    <a:pt x="797" y="33"/>
                  </a:lnTo>
                  <a:cubicBezTo>
                    <a:pt x="762" y="24"/>
                    <a:pt x="726" y="19"/>
                    <a:pt x="690" y="19"/>
                  </a:cubicBezTo>
                  <a:cubicBezTo>
                    <a:pt x="505" y="19"/>
                    <a:pt x="324" y="137"/>
                    <a:pt x="286" y="317"/>
                  </a:cubicBezTo>
                  <a:cubicBezTo>
                    <a:pt x="274" y="374"/>
                    <a:pt x="263" y="420"/>
                    <a:pt x="274" y="476"/>
                  </a:cubicBezTo>
                  <a:cubicBezTo>
                    <a:pt x="195" y="556"/>
                    <a:pt x="137" y="658"/>
                    <a:pt x="81" y="761"/>
                  </a:cubicBezTo>
                  <a:cubicBezTo>
                    <a:pt x="1" y="920"/>
                    <a:pt x="1" y="1136"/>
                    <a:pt x="149" y="1262"/>
                  </a:cubicBezTo>
                  <a:cubicBezTo>
                    <a:pt x="231" y="1343"/>
                    <a:pt x="333" y="1384"/>
                    <a:pt x="439" y="1384"/>
                  </a:cubicBezTo>
                  <a:cubicBezTo>
                    <a:pt x="509" y="1384"/>
                    <a:pt x="581" y="1366"/>
                    <a:pt x="650" y="1330"/>
                  </a:cubicBezTo>
                  <a:cubicBezTo>
                    <a:pt x="865" y="1227"/>
                    <a:pt x="1036" y="1034"/>
                    <a:pt x="1127" y="818"/>
                  </a:cubicBezTo>
                  <a:cubicBezTo>
                    <a:pt x="1150" y="807"/>
                    <a:pt x="1184" y="795"/>
                    <a:pt x="1207" y="772"/>
                  </a:cubicBezTo>
                  <a:cubicBezTo>
                    <a:pt x="1400" y="670"/>
                    <a:pt x="1479" y="385"/>
                    <a:pt x="1355" y="203"/>
                  </a:cubicBezTo>
                  <a:cubicBezTo>
                    <a:pt x="1273" y="72"/>
                    <a:pt x="1132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1"/>
            <p:cNvSpPr/>
            <p:nvPr/>
          </p:nvSpPr>
          <p:spPr>
            <a:xfrm>
              <a:off x="6478925" y="4851625"/>
              <a:ext cx="31300" cy="32150"/>
            </a:xfrm>
            <a:custGeom>
              <a:avLst/>
              <a:gdLst/>
              <a:ahLst/>
              <a:cxnLst/>
              <a:rect l="l" t="t" r="r" b="b"/>
              <a:pathLst>
                <a:path w="1252" h="1286" extrusionOk="0">
                  <a:moveTo>
                    <a:pt x="694" y="1"/>
                  </a:moveTo>
                  <a:cubicBezTo>
                    <a:pt x="297" y="24"/>
                    <a:pt x="12" y="410"/>
                    <a:pt x="1" y="786"/>
                  </a:cubicBezTo>
                  <a:cubicBezTo>
                    <a:pt x="1" y="865"/>
                    <a:pt x="24" y="933"/>
                    <a:pt x="69" y="1002"/>
                  </a:cubicBezTo>
                  <a:cubicBezTo>
                    <a:pt x="149" y="1189"/>
                    <a:pt x="334" y="1286"/>
                    <a:pt x="531" y="1286"/>
                  </a:cubicBezTo>
                  <a:cubicBezTo>
                    <a:pt x="585" y="1286"/>
                    <a:pt x="640" y="1278"/>
                    <a:pt x="694" y="1264"/>
                  </a:cubicBezTo>
                  <a:cubicBezTo>
                    <a:pt x="865" y="1218"/>
                    <a:pt x="1013" y="1082"/>
                    <a:pt x="1104" y="933"/>
                  </a:cubicBezTo>
                  <a:cubicBezTo>
                    <a:pt x="1195" y="774"/>
                    <a:pt x="1252" y="570"/>
                    <a:pt x="1217" y="399"/>
                  </a:cubicBezTo>
                  <a:cubicBezTo>
                    <a:pt x="1172" y="228"/>
                    <a:pt x="1058" y="92"/>
                    <a:pt x="899" y="35"/>
                  </a:cubicBezTo>
                  <a:cubicBezTo>
                    <a:pt x="842" y="13"/>
                    <a:pt x="774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1"/>
            <p:cNvSpPr/>
            <p:nvPr/>
          </p:nvSpPr>
          <p:spPr>
            <a:xfrm>
              <a:off x="6505375" y="4781700"/>
              <a:ext cx="37850" cy="28575"/>
            </a:xfrm>
            <a:custGeom>
              <a:avLst/>
              <a:gdLst/>
              <a:ahLst/>
              <a:cxnLst/>
              <a:rect l="l" t="t" r="r" b="b"/>
              <a:pathLst>
                <a:path w="1514" h="1143" extrusionOk="0">
                  <a:moveTo>
                    <a:pt x="682" y="0"/>
                  </a:moveTo>
                  <a:cubicBezTo>
                    <a:pt x="569" y="0"/>
                    <a:pt x="455" y="29"/>
                    <a:pt x="341" y="80"/>
                  </a:cubicBezTo>
                  <a:cubicBezTo>
                    <a:pt x="148" y="159"/>
                    <a:pt x="0" y="353"/>
                    <a:pt x="35" y="581"/>
                  </a:cubicBezTo>
                  <a:cubicBezTo>
                    <a:pt x="86" y="991"/>
                    <a:pt x="582" y="1143"/>
                    <a:pt x="954" y="1143"/>
                  </a:cubicBezTo>
                  <a:cubicBezTo>
                    <a:pt x="994" y="1143"/>
                    <a:pt x="1033" y="1141"/>
                    <a:pt x="1069" y="1137"/>
                  </a:cubicBezTo>
                  <a:cubicBezTo>
                    <a:pt x="1217" y="1126"/>
                    <a:pt x="1354" y="1069"/>
                    <a:pt x="1433" y="933"/>
                  </a:cubicBezTo>
                  <a:cubicBezTo>
                    <a:pt x="1501" y="808"/>
                    <a:pt x="1513" y="637"/>
                    <a:pt x="1433" y="512"/>
                  </a:cubicBezTo>
                  <a:cubicBezTo>
                    <a:pt x="1410" y="478"/>
                    <a:pt x="1388" y="444"/>
                    <a:pt x="1354" y="410"/>
                  </a:cubicBezTo>
                  <a:cubicBezTo>
                    <a:pt x="1319" y="319"/>
                    <a:pt x="1263" y="239"/>
                    <a:pt x="1172" y="194"/>
                  </a:cubicBezTo>
                  <a:cubicBezTo>
                    <a:pt x="1126" y="159"/>
                    <a:pt x="1081" y="114"/>
                    <a:pt x="1024" y="91"/>
                  </a:cubicBezTo>
                  <a:cubicBezTo>
                    <a:pt x="910" y="29"/>
                    <a:pt x="796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1"/>
            <p:cNvSpPr/>
            <p:nvPr/>
          </p:nvSpPr>
          <p:spPr>
            <a:xfrm>
              <a:off x="6523000" y="4719125"/>
              <a:ext cx="35575" cy="27375"/>
            </a:xfrm>
            <a:custGeom>
              <a:avLst/>
              <a:gdLst/>
              <a:ahLst/>
              <a:cxnLst/>
              <a:rect l="l" t="t" r="r" b="b"/>
              <a:pathLst>
                <a:path w="1423" h="1095" extrusionOk="0">
                  <a:moveTo>
                    <a:pt x="690" y="0"/>
                  </a:moveTo>
                  <a:cubicBezTo>
                    <a:pt x="529" y="0"/>
                    <a:pt x="369" y="41"/>
                    <a:pt x="228" y="115"/>
                  </a:cubicBezTo>
                  <a:cubicBezTo>
                    <a:pt x="80" y="195"/>
                    <a:pt x="0" y="388"/>
                    <a:pt x="23" y="559"/>
                  </a:cubicBezTo>
                  <a:cubicBezTo>
                    <a:pt x="0" y="786"/>
                    <a:pt x="159" y="979"/>
                    <a:pt x="376" y="1059"/>
                  </a:cubicBezTo>
                  <a:cubicBezTo>
                    <a:pt x="461" y="1083"/>
                    <a:pt x="553" y="1095"/>
                    <a:pt x="644" y="1095"/>
                  </a:cubicBezTo>
                  <a:cubicBezTo>
                    <a:pt x="723" y="1095"/>
                    <a:pt x="802" y="1086"/>
                    <a:pt x="876" y="1070"/>
                  </a:cubicBezTo>
                  <a:cubicBezTo>
                    <a:pt x="1047" y="1036"/>
                    <a:pt x="1240" y="934"/>
                    <a:pt x="1331" y="774"/>
                  </a:cubicBezTo>
                  <a:cubicBezTo>
                    <a:pt x="1422" y="592"/>
                    <a:pt x="1388" y="388"/>
                    <a:pt x="1274" y="240"/>
                  </a:cubicBezTo>
                  <a:cubicBezTo>
                    <a:pt x="1206" y="127"/>
                    <a:pt x="1092" y="46"/>
                    <a:pt x="945" y="36"/>
                  </a:cubicBezTo>
                  <a:cubicBezTo>
                    <a:pt x="861" y="12"/>
                    <a:pt x="776" y="0"/>
                    <a:pt x="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1"/>
            <p:cNvSpPr/>
            <p:nvPr/>
          </p:nvSpPr>
          <p:spPr>
            <a:xfrm>
              <a:off x="6613700" y="4767250"/>
              <a:ext cx="44375" cy="31450"/>
            </a:xfrm>
            <a:custGeom>
              <a:avLst/>
              <a:gdLst/>
              <a:ahLst/>
              <a:cxnLst/>
              <a:rect l="l" t="t" r="r" b="b"/>
              <a:pathLst>
                <a:path w="1775" h="1258" extrusionOk="0">
                  <a:moveTo>
                    <a:pt x="614" y="1"/>
                  </a:moveTo>
                  <a:cubicBezTo>
                    <a:pt x="429" y="1"/>
                    <a:pt x="250" y="75"/>
                    <a:pt x="137" y="249"/>
                  </a:cubicBezTo>
                  <a:cubicBezTo>
                    <a:pt x="1" y="464"/>
                    <a:pt x="46" y="749"/>
                    <a:pt x="228" y="931"/>
                  </a:cubicBezTo>
                  <a:cubicBezTo>
                    <a:pt x="353" y="1056"/>
                    <a:pt x="569" y="1192"/>
                    <a:pt x="740" y="1238"/>
                  </a:cubicBezTo>
                  <a:cubicBezTo>
                    <a:pt x="780" y="1251"/>
                    <a:pt x="824" y="1258"/>
                    <a:pt x="868" y="1258"/>
                  </a:cubicBezTo>
                  <a:cubicBezTo>
                    <a:pt x="937" y="1258"/>
                    <a:pt x="1007" y="1243"/>
                    <a:pt x="1070" y="1215"/>
                  </a:cubicBezTo>
                  <a:cubicBezTo>
                    <a:pt x="1102" y="1220"/>
                    <a:pt x="1135" y="1223"/>
                    <a:pt x="1167" y="1223"/>
                  </a:cubicBezTo>
                  <a:cubicBezTo>
                    <a:pt x="1348" y="1223"/>
                    <a:pt x="1517" y="1140"/>
                    <a:pt x="1604" y="977"/>
                  </a:cubicBezTo>
                  <a:cubicBezTo>
                    <a:pt x="1775" y="669"/>
                    <a:pt x="1558" y="408"/>
                    <a:pt x="1297" y="249"/>
                  </a:cubicBezTo>
                  <a:cubicBezTo>
                    <a:pt x="1149" y="158"/>
                    <a:pt x="967" y="55"/>
                    <a:pt x="785" y="21"/>
                  </a:cubicBezTo>
                  <a:cubicBezTo>
                    <a:pt x="729" y="8"/>
                    <a:pt x="67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1"/>
            <p:cNvSpPr/>
            <p:nvPr/>
          </p:nvSpPr>
          <p:spPr>
            <a:xfrm>
              <a:off x="6573900" y="4834575"/>
              <a:ext cx="42950" cy="31525"/>
            </a:xfrm>
            <a:custGeom>
              <a:avLst/>
              <a:gdLst/>
              <a:ahLst/>
              <a:cxnLst/>
              <a:rect l="l" t="t" r="r" b="b"/>
              <a:pathLst>
                <a:path w="1718" h="1261" extrusionOk="0">
                  <a:moveTo>
                    <a:pt x="1059" y="1"/>
                  </a:moveTo>
                  <a:cubicBezTo>
                    <a:pt x="880" y="1"/>
                    <a:pt x="692" y="57"/>
                    <a:pt x="546" y="137"/>
                  </a:cubicBezTo>
                  <a:cubicBezTo>
                    <a:pt x="421" y="205"/>
                    <a:pt x="284" y="308"/>
                    <a:pt x="182" y="422"/>
                  </a:cubicBezTo>
                  <a:cubicBezTo>
                    <a:pt x="0" y="604"/>
                    <a:pt x="11" y="910"/>
                    <a:pt x="205" y="1081"/>
                  </a:cubicBezTo>
                  <a:cubicBezTo>
                    <a:pt x="334" y="1205"/>
                    <a:pt x="499" y="1261"/>
                    <a:pt x="668" y="1261"/>
                  </a:cubicBezTo>
                  <a:cubicBezTo>
                    <a:pt x="872" y="1261"/>
                    <a:pt x="1079" y="1179"/>
                    <a:pt x="1229" y="1036"/>
                  </a:cubicBezTo>
                  <a:lnTo>
                    <a:pt x="1274" y="990"/>
                  </a:lnTo>
                  <a:cubicBezTo>
                    <a:pt x="1524" y="865"/>
                    <a:pt x="1717" y="637"/>
                    <a:pt x="1593" y="331"/>
                  </a:cubicBezTo>
                  <a:cubicBezTo>
                    <a:pt x="1497" y="90"/>
                    <a:pt x="1285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1"/>
            <p:cNvSpPr/>
            <p:nvPr/>
          </p:nvSpPr>
          <p:spPr>
            <a:xfrm>
              <a:off x="6639000" y="4884300"/>
              <a:ext cx="31875" cy="25100"/>
            </a:xfrm>
            <a:custGeom>
              <a:avLst/>
              <a:gdLst/>
              <a:ahLst/>
              <a:cxnLst/>
              <a:rect l="l" t="t" r="r" b="b"/>
              <a:pathLst>
                <a:path w="1275" h="1004" extrusionOk="0">
                  <a:moveTo>
                    <a:pt x="692" y="0"/>
                  </a:moveTo>
                  <a:cubicBezTo>
                    <a:pt x="562" y="0"/>
                    <a:pt x="435" y="47"/>
                    <a:pt x="331" y="127"/>
                  </a:cubicBezTo>
                  <a:cubicBezTo>
                    <a:pt x="263" y="161"/>
                    <a:pt x="205" y="195"/>
                    <a:pt x="149" y="252"/>
                  </a:cubicBezTo>
                  <a:cubicBezTo>
                    <a:pt x="58" y="366"/>
                    <a:pt x="0" y="514"/>
                    <a:pt x="23" y="662"/>
                  </a:cubicBezTo>
                  <a:cubicBezTo>
                    <a:pt x="35" y="787"/>
                    <a:pt x="91" y="900"/>
                    <a:pt x="172" y="1003"/>
                  </a:cubicBezTo>
                  <a:lnTo>
                    <a:pt x="1150" y="1003"/>
                  </a:lnTo>
                  <a:cubicBezTo>
                    <a:pt x="1229" y="867"/>
                    <a:pt x="1274" y="707"/>
                    <a:pt x="1263" y="559"/>
                  </a:cubicBezTo>
                  <a:cubicBezTo>
                    <a:pt x="1241" y="321"/>
                    <a:pt x="1092" y="93"/>
                    <a:pt x="854" y="25"/>
                  </a:cubicBezTo>
                  <a:cubicBezTo>
                    <a:pt x="801" y="8"/>
                    <a:pt x="746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1"/>
            <p:cNvSpPr/>
            <p:nvPr/>
          </p:nvSpPr>
          <p:spPr>
            <a:xfrm>
              <a:off x="6387075" y="4893625"/>
              <a:ext cx="28475" cy="15775"/>
            </a:xfrm>
            <a:custGeom>
              <a:avLst/>
              <a:gdLst/>
              <a:ahLst/>
              <a:cxnLst/>
              <a:rect l="l" t="t" r="r" b="b"/>
              <a:pathLst>
                <a:path w="1139" h="631" extrusionOk="0">
                  <a:moveTo>
                    <a:pt x="676" y="1"/>
                  </a:moveTo>
                  <a:cubicBezTo>
                    <a:pt x="604" y="1"/>
                    <a:pt x="531" y="20"/>
                    <a:pt x="468" y="61"/>
                  </a:cubicBezTo>
                  <a:cubicBezTo>
                    <a:pt x="456" y="61"/>
                    <a:pt x="445" y="72"/>
                    <a:pt x="445" y="84"/>
                  </a:cubicBezTo>
                  <a:cubicBezTo>
                    <a:pt x="399" y="95"/>
                    <a:pt x="365" y="118"/>
                    <a:pt x="331" y="152"/>
                  </a:cubicBezTo>
                  <a:cubicBezTo>
                    <a:pt x="217" y="243"/>
                    <a:pt x="115" y="368"/>
                    <a:pt x="46" y="505"/>
                  </a:cubicBezTo>
                  <a:cubicBezTo>
                    <a:pt x="24" y="539"/>
                    <a:pt x="13" y="585"/>
                    <a:pt x="1" y="630"/>
                  </a:cubicBezTo>
                  <a:lnTo>
                    <a:pt x="1115" y="630"/>
                  </a:lnTo>
                  <a:cubicBezTo>
                    <a:pt x="1138" y="482"/>
                    <a:pt x="1115" y="334"/>
                    <a:pt x="1047" y="209"/>
                  </a:cubicBezTo>
                  <a:cubicBezTo>
                    <a:pt x="971" y="80"/>
                    <a:pt x="823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1"/>
            <p:cNvSpPr/>
            <p:nvPr/>
          </p:nvSpPr>
          <p:spPr>
            <a:xfrm>
              <a:off x="6661750" y="4706350"/>
              <a:ext cx="875" cy="300"/>
            </a:xfrm>
            <a:custGeom>
              <a:avLst/>
              <a:gdLst/>
              <a:ahLst/>
              <a:cxnLst/>
              <a:rect l="l" t="t" r="r" b="b"/>
              <a:pathLst>
                <a:path w="35" h="12" extrusionOk="0">
                  <a:moveTo>
                    <a:pt x="0" y="1"/>
                  </a:moveTo>
                  <a:lnTo>
                    <a:pt x="0" y="12"/>
                  </a:lnTo>
                  <a:lnTo>
                    <a:pt x="35" y="12"/>
                  </a:lnTo>
                  <a:cubicBezTo>
                    <a:pt x="23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1"/>
            <p:cNvSpPr/>
            <p:nvPr/>
          </p:nvSpPr>
          <p:spPr>
            <a:xfrm>
              <a:off x="6644125" y="4706350"/>
              <a:ext cx="40125" cy="21075"/>
            </a:xfrm>
            <a:custGeom>
              <a:avLst/>
              <a:gdLst/>
              <a:ahLst/>
              <a:cxnLst/>
              <a:rect l="l" t="t" r="r" b="b"/>
              <a:pathLst>
                <a:path w="1605" h="84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" y="160"/>
                    <a:pt x="0" y="580"/>
                    <a:pt x="285" y="717"/>
                  </a:cubicBezTo>
                  <a:cubicBezTo>
                    <a:pt x="376" y="774"/>
                    <a:pt x="478" y="797"/>
                    <a:pt x="581" y="797"/>
                  </a:cubicBezTo>
                  <a:cubicBezTo>
                    <a:pt x="592" y="797"/>
                    <a:pt x="614" y="808"/>
                    <a:pt x="626" y="808"/>
                  </a:cubicBezTo>
                  <a:cubicBezTo>
                    <a:pt x="687" y="832"/>
                    <a:pt x="748" y="843"/>
                    <a:pt x="809" y="843"/>
                  </a:cubicBezTo>
                  <a:cubicBezTo>
                    <a:pt x="1008" y="843"/>
                    <a:pt x="1195" y="724"/>
                    <a:pt x="1309" y="557"/>
                  </a:cubicBezTo>
                  <a:cubicBezTo>
                    <a:pt x="1319" y="524"/>
                    <a:pt x="1342" y="489"/>
                    <a:pt x="1354" y="456"/>
                  </a:cubicBezTo>
                  <a:cubicBezTo>
                    <a:pt x="1365" y="456"/>
                    <a:pt x="1377" y="456"/>
                    <a:pt x="1400" y="444"/>
                  </a:cubicBezTo>
                  <a:cubicBezTo>
                    <a:pt x="1479" y="433"/>
                    <a:pt x="1547" y="376"/>
                    <a:pt x="1604" y="319"/>
                  </a:cubicBezTo>
                  <a:lnTo>
                    <a:pt x="1354" y="262"/>
                  </a:lnTo>
                  <a:lnTo>
                    <a:pt x="1354" y="239"/>
                  </a:lnTo>
                  <a:cubicBezTo>
                    <a:pt x="1342" y="251"/>
                    <a:pt x="1342" y="251"/>
                    <a:pt x="1342" y="262"/>
                  </a:cubicBezTo>
                  <a:lnTo>
                    <a:pt x="899" y="160"/>
                  </a:lnTo>
                  <a:lnTo>
                    <a:pt x="887" y="160"/>
                  </a:lnTo>
                  <a:cubicBezTo>
                    <a:pt x="865" y="160"/>
                    <a:pt x="831" y="148"/>
                    <a:pt x="808" y="137"/>
                  </a:cubicBezTo>
                  <a:cubicBezTo>
                    <a:pt x="774" y="137"/>
                    <a:pt x="740" y="125"/>
                    <a:pt x="705" y="114"/>
                  </a:cubicBezTo>
                  <a:cubicBezTo>
                    <a:pt x="683" y="114"/>
                    <a:pt x="672" y="103"/>
                    <a:pt x="649" y="103"/>
                  </a:cubicBezTo>
                  <a:cubicBezTo>
                    <a:pt x="637" y="103"/>
                    <a:pt x="626" y="92"/>
                    <a:pt x="614" y="92"/>
                  </a:cubicBezTo>
                  <a:cubicBezTo>
                    <a:pt x="569" y="80"/>
                    <a:pt x="523" y="69"/>
                    <a:pt x="490" y="57"/>
                  </a:cubicBezTo>
                  <a:cubicBezTo>
                    <a:pt x="444" y="46"/>
                    <a:pt x="410" y="34"/>
                    <a:pt x="376" y="34"/>
                  </a:cubicBezTo>
                  <a:cubicBezTo>
                    <a:pt x="364" y="23"/>
                    <a:pt x="353" y="23"/>
                    <a:pt x="353" y="23"/>
                  </a:cubicBezTo>
                  <a:cubicBezTo>
                    <a:pt x="319" y="12"/>
                    <a:pt x="296" y="12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1"/>
            <p:cNvSpPr/>
            <p:nvPr/>
          </p:nvSpPr>
          <p:spPr>
            <a:xfrm>
              <a:off x="6698150" y="4823775"/>
              <a:ext cx="13400" cy="33000"/>
            </a:xfrm>
            <a:custGeom>
              <a:avLst/>
              <a:gdLst/>
              <a:ahLst/>
              <a:cxnLst/>
              <a:rect l="l" t="t" r="r" b="b"/>
              <a:pathLst>
                <a:path w="536" h="1320" extrusionOk="0">
                  <a:moveTo>
                    <a:pt x="512" y="0"/>
                  </a:moveTo>
                  <a:cubicBezTo>
                    <a:pt x="490" y="12"/>
                    <a:pt x="467" y="12"/>
                    <a:pt x="444" y="12"/>
                  </a:cubicBezTo>
                  <a:cubicBezTo>
                    <a:pt x="239" y="69"/>
                    <a:pt x="114" y="205"/>
                    <a:pt x="35" y="399"/>
                  </a:cubicBezTo>
                  <a:cubicBezTo>
                    <a:pt x="0" y="490"/>
                    <a:pt x="12" y="592"/>
                    <a:pt x="57" y="683"/>
                  </a:cubicBezTo>
                  <a:cubicBezTo>
                    <a:pt x="80" y="842"/>
                    <a:pt x="137" y="990"/>
                    <a:pt x="250" y="1115"/>
                  </a:cubicBezTo>
                  <a:cubicBezTo>
                    <a:pt x="319" y="1206"/>
                    <a:pt x="421" y="1274"/>
                    <a:pt x="523" y="1320"/>
                  </a:cubicBezTo>
                  <a:lnTo>
                    <a:pt x="523" y="910"/>
                  </a:lnTo>
                  <a:lnTo>
                    <a:pt x="523" y="831"/>
                  </a:lnTo>
                  <a:lnTo>
                    <a:pt x="535" y="831"/>
                  </a:lnTo>
                  <a:cubicBezTo>
                    <a:pt x="535" y="831"/>
                    <a:pt x="523" y="831"/>
                    <a:pt x="523" y="819"/>
                  </a:cubicBezTo>
                  <a:lnTo>
                    <a:pt x="523" y="705"/>
                  </a:lnTo>
                  <a:lnTo>
                    <a:pt x="512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1"/>
            <p:cNvSpPr/>
            <p:nvPr/>
          </p:nvSpPr>
          <p:spPr>
            <a:xfrm>
              <a:off x="6713500" y="4844250"/>
              <a:ext cx="1150" cy="30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6" y="0"/>
                  </a:moveTo>
                  <a:cubicBezTo>
                    <a:pt x="35" y="0"/>
                    <a:pt x="23" y="12"/>
                    <a:pt x="0" y="12"/>
                  </a:cubicBezTo>
                  <a:lnTo>
                    <a:pt x="35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21"/>
          <p:cNvGrpSpPr/>
          <p:nvPr/>
        </p:nvGrpSpPr>
        <p:grpSpPr>
          <a:xfrm rot="-8517956">
            <a:off x="-892038" y="4581987"/>
            <a:ext cx="2103623" cy="1205470"/>
            <a:chOff x="10287875" y="865650"/>
            <a:chExt cx="2107488" cy="1207590"/>
          </a:xfrm>
        </p:grpSpPr>
        <p:sp>
          <p:nvSpPr>
            <p:cNvPr id="2164" name="Google Shape;2164;p21"/>
            <p:cNvSpPr/>
            <p:nvPr/>
          </p:nvSpPr>
          <p:spPr>
            <a:xfrm>
              <a:off x="10287875" y="865650"/>
              <a:ext cx="2107488" cy="1207590"/>
            </a:xfrm>
            <a:custGeom>
              <a:avLst/>
              <a:gdLst/>
              <a:ahLst/>
              <a:cxnLst/>
              <a:rect l="l" t="t" r="r" b="b"/>
              <a:pathLst>
                <a:path w="15185" h="8701" extrusionOk="0">
                  <a:moveTo>
                    <a:pt x="15127" y="0"/>
                  </a:moveTo>
                  <a:lnTo>
                    <a:pt x="14240" y="35"/>
                  </a:lnTo>
                  <a:lnTo>
                    <a:pt x="14035" y="46"/>
                  </a:lnTo>
                  <a:lnTo>
                    <a:pt x="13330" y="68"/>
                  </a:lnTo>
                  <a:lnTo>
                    <a:pt x="13251" y="80"/>
                  </a:lnTo>
                  <a:lnTo>
                    <a:pt x="12523" y="103"/>
                  </a:lnTo>
                  <a:lnTo>
                    <a:pt x="12261" y="114"/>
                  </a:lnTo>
                  <a:lnTo>
                    <a:pt x="7097" y="330"/>
                  </a:lnTo>
                  <a:lnTo>
                    <a:pt x="7018" y="330"/>
                  </a:lnTo>
                  <a:lnTo>
                    <a:pt x="6165" y="364"/>
                  </a:lnTo>
                  <a:lnTo>
                    <a:pt x="5995" y="364"/>
                  </a:lnTo>
                  <a:lnTo>
                    <a:pt x="1" y="614"/>
                  </a:lnTo>
                  <a:cubicBezTo>
                    <a:pt x="1" y="614"/>
                    <a:pt x="1127" y="2286"/>
                    <a:pt x="1127" y="2730"/>
                  </a:cubicBezTo>
                  <a:cubicBezTo>
                    <a:pt x="1127" y="3185"/>
                    <a:pt x="615" y="3128"/>
                    <a:pt x="1127" y="3901"/>
                  </a:cubicBezTo>
                  <a:cubicBezTo>
                    <a:pt x="1627" y="4686"/>
                    <a:pt x="1900" y="4629"/>
                    <a:pt x="2070" y="5300"/>
                  </a:cubicBezTo>
                  <a:cubicBezTo>
                    <a:pt x="2241" y="5971"/>
                    <a:pt x="2753" y="8292"/>
                    <a:pt x="2753" y="8292"/>
                  </a:cubicBezTo>
                  <a:lnTo>
                    <a:pt x="2958" y="8302"/>
                  </a:lnTo>
                  <a:lnTo>
                    <a:pt x="3390" y="8337"/>
                  </a:lnTo>
                  <a:lnTo>
                    <a:pt x="3845" y="8371"/>
                  </a:lnTo>
                  <a:lnTo>
                    <a:pt x="4061" y="8383"/>
                  </a:lnTo>
                  <a:lnTo>
                    <a:pt x="7029" y="8587"/>
                  </a:lnTo>
                  <a:lnTo>
                    <a:pt x="7439" y="8621"/>
                  </a:lnTo>
                  <a:lnTo>
                    <a:pt x="7916" y="8655"/>
                  </a:lnTo>
                  <a:lnTo>
                    <a:pt x="8348" y="8689"/>
                  </a:lnTo>
                  <a:lnTo>
                    <a:pt x="8621" y="8701"/>
                  </a:lnTo>
                  <a:lnTo>
                    <a:pt x="8803" y="8689"/>
                  </a:lnTo>
                  <a:lnTo>
                    <a:pt x="9316" y="8633"/>
                  </a:lnTo>
                  <a:lnTo>
                    <a:pt x="12614" y="8292"/>
                  </a:lnTo>
                  <a:cubicBezTo>
                    <a:pt x="12614" y="8292"/>
                    <a:pt x="12738" y="8143"/>
                    <a:pt x="12932" y="7916"/>
                  </a:cubicBezTo>
                  <a:cubicBezTo>
                    <a:pt x="12966" y="7859"/>
                    <a:pt x="13011" y="7802"/>
                    <a:pt x="13057" y="7746"/>
                  </a:cubicBezTo>
                  <a:cubicBezTo>
                    <a:pt x="13603" y="7040"/>
                    <a:pt x="14479" y="5789"/>
                    <a:pt x="14513" y="5027"/>
                  </a:cubicBezTo>
                  <a:cubicBezTo>
                    <a:pt x="14570" y="3901"/>
                    <a:pt x="13899" y="3742"/>
                    <a:pt x="14513" y="2957"/>
                  </a:cubicBezTo>
                  <a:cubicBezTo>
                    <a:pt x="15127" y="2173"/>
                    <a:pt x="15070" y="1342"/>
                    <a:pt x="15127" y="978"/>
                  </a:cubicBezTo>
                  <a:cubicBezTo>
                    <a:pt x="15184" y="614"/>
                    <a:pt x="15127" y="0"/>
                    <a:pt x="15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1"/>
            <p:cNvSpPr/>
            <p:nvPr/>
          </p:nvSpPr>
          <p:spPr>
            <a:xfrm>
              <a:off x="10537278" y="1001385"/>
              <a:ext cx="115471" cy="328371"/>
            </a:xfrm>
            <a:custGeom>
              <a:avLst/>
              <a:gdLst/>
              <a:ahLst/>
              <a:cxnLst/>
              <a:rect l="l" t="t" r="r" b="b"/>
              <a:pathLst>
                <a:path w="832" h="2366" extrusionOk="0">
                  <a:moveTo>
                    <a:pt x="0" y="0"/>
                  </a:moveTo>
                  <a:cubicBezTo>
                    <a:pt x="1" y="0"/>
                    <a:pt x="103" y="1865"/>
                    <a:pt x="217" y="2366"/>
                  </a:cubicBezTo>
                  <a:cubicBezTo>
                    <a:pt x="217" y="2366"/>
                    <a:pt x="831" y="153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1"/>
            <p:cNvSpPr/>
            <p:nvPr/>
          </p:nvSpPr>
          <p:spPr>
            <a:xfrm>
              <a:off x="10668295" y="1066061"/>
              <a:ext cx="53850" cy="337948"/>
            </a:xfrm>
            <a:custGeom>
              <a:avLst/>
              <a:gdLst/>
              <a:ahLst/>
              <a:cxnLst/>
              <a:rect l="l" t="t" r="r" b="b"/>
              <a:pathLst>
                <a:path w="388" h="2435" extrusionOk="0">
                  <a:moveTo>
                    <a:pt x="24" y="1"/>
                  </a:moveTo>
                  <a:cubicBezTo>
                    <a:pt x="24" y="1"/>
                    <a:pt x="1" y="1"/>
                    <a:pt x="24" y="979"/>
                  </a:cubicBezTo>
                  <a:cubicBezTo>
                    <a:pt x="57" y="1957"/>
                    <a:pt x="365" y="2435"/>
                    <a:pt x="365" y="2435"/>
                  </a:cubicBezTo>
                  <a:cubicBezTo>
                    <a:pt x="365" y="2435"/>
                    <a:pt x="388" y="1149"/>
                    <a:pt x="365" y="717"/>
                  </a:cubicBezTo>
                  <a:cubicBezTo>
                    <a:pt x="330" y="285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1"/>
            <p:cNvSpPr/>
            <p:nvPr/>
          </p:nvSpPr>
          <p:spPr>
            <a:xfrm>
              <a:off x="10785155" y="980845"/>
              <a:ext cx="69533" cy="369591"/>
            </a:xfrm>
            <a:custGeom>
              <a:avLst/>
              <a:gdLst/>
              <a:ahLst/>
              <a:cxnLst/>
              <a:rect l="l" t="t" r="r" b="b"/>
              <a:pathLst>
                <a:path w="501" h="2663" extrusionOk="0">
                  <a:moveTo>
                    <a:pt x="137" y="1"/>
                  </a:moveTo>
                  <a:cubicBezTo>
                    <a:pt x="137" y="1"/>
                    <a:pt x="1" y="1376"/>
                    <a:pt x="137" y="2013"/>
                  </a:cubicBezTo>
                  <a:lnTo>
                    <a:pt x="273" y="2662"/>
                  </a:lnTo>
                  <a:cubicBezTo>
                    <a:pt x="273" y="2662"/>
                    <a:pt x="501" y="1376"/>
                    <a:pt x="466" y="956"/>
                  </a:cubicBezTo>
                  <a:cubicBezTo>
                    <a:pt x="444" y="535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1"/>
            <p:cNvSpPr/>
            <p:nvPr/>
          </p:nvSpPr>
          <p:spPr>
            <a:xfrm>
              <a:off x="10982373" y="1329620"/>
              <a:ext cx="80774" cy="394850"/>
            </a:xfrm>
            <a:custGeom>
              <a:avLst/>
              <a:gdLst/>
              <a:ahLst/>
              <a:cxnLst/>
              <a:rect l="l" t="t" r="r" b="b"/>
              <a:pathLst>
                <a:path w="582" h="2845" extrusionOk="0">
                  <a:moveTo>
                    <a:pt x="308" y="1"/>
                  </a:moveTo>
                  <a:lnTo>
                    <a:pt x="137" y="399"/>
                  </a:lnTo>
                  <a:cubicBezTo>
                    <a:pt x="137" y="399"/>
                    <a:pt x="1" y="1173"/>
                    <a:pt x="137" y="1820"/>
                  </a:cubicBezTo>
                  <a:cubicBezTo>
                    <a:pt x="274" y="2457"/>
                    <a:pt x="445" y="2844"/>
                    <a:pt x="445" y="2844"/>
                  </a:cubicBezTo>
                  <a:cubicBezTo>
                    <a:pt x="445" y="2844"/>
                    <a:pt x="581" y="2310"/>
                    <a:pt x="524" y="1616"/>
                  </a:cubicBezTo>
                  <a:cubicBezTo>
                    <a:pt x="467" y="922"/>
                    <a:pt x="308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1"/>
            <p:cNvSpPr/>
            <p:nvPr/>
          </p:nvSpPr>
          <p:spPr>
            <a:xfrm>
              <a:off x="11097707" y="1350300"/>
              <a:ext cx="82162" cy="460913"/>
            </a:xfrm>
            <a:custGeom>
              <a:avLst/>
              <a:gdLst/>
              <a:ahLst/>
              <a:cxnLst/>
              <a:rect l="l" t="t" r="r" b="b"/>
              <a:pathLst>
                <a:path w="592" h="3321" extrusionOk="0">
                  <a:moveTo>
                    <a:pt x="307" y="0"/>
                  </a:moveTo>
                  <a:lnTo>
                    <a:pt x="228" y="250"/>
                  </a:lnTo>
                  <a:cubicBezTo>
                    <a:pt x="228" y="250"/>
                    <a:pt x="0" y="1001"/>
                    <a:pt x="34" y="1479"/>
                  </a:cubicBezTo>
                  <a:cubicBezTo>
                    <a:pt x="57" y="1944"/>
                    <a:pt x="455" y="3321"/>
                    <a:pt x="455" y="3321"/>
                  </a:cubicBezTo>
                  <a:cubicBezTo>
                    <a:pt x="455" y="3321"/>
                    <a:pt x="592" y="1740"/>
                    <a:pt x="592" y="1274"/>
                  </a:cubicBezTo>
                  <a:cubicBezTo>
                    <a:pt x="592" y="807"/>
                    <a:pt x="307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1"/>
            <p:cNvSpPr/>
            <p:nvPr/>
          </p:nvSpPr>
          <p:spPr>
            <a:xfrm>
              <a:off x="11230250" y="1388189"/>
              <a:ext cx="64814" cy="423024"/>
            </a:xfrm>
            <a:custGeom>
              <a:avLst/>
              <a:gdLst/>
              <a:ahLst/>
              <a:cxnLst/>
              <a:rect l="l" t="t" r="r" b="b"/>
              <a:pathLst>
                <a:path w="467" h="3048" extrusionOk="0">
                  <a:moveTo>
                    <a:pt x="274" y="0"/>
                  </a:moveTo>
                  <a:cubicBezTo>
                    <a:pt x="274" y="0"/>
                    <a:pt x="1" y="671"/>
                    <a:pt x="160" y="1388"/>
                  </a:cubicBezTo>
                  <a:cubicBezTo>
                    <a:pt x="330" y="2093"/>
                    <a:pt x="467" y="3048"/>
                    <a:pt x="467" y="3048"/>
                  </a:cubicBezTo>
                  <a:lnTo>
                    <a:pt x="467" y="807"/>
                  </a:lnTo>
                  <a:cubicBezTo>
                    <a:pt x="467" y="170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1"/>
            <p:cNvSpPr/>
            <p:nvPr/>
          </p:nvSpPr>
          <p:spPr>
            <a:xfrm>
              <a:off x="11119774" y="916030"/>
              <a:ext cx="23733" cy="64953"/>
            </a:xfrm>
            <a:custGeom>
              <a:avLst/>
              <a:gdLst/>
              <a:ahLst/>
              <a:cxnLst/>
              <a:rect l="l" t="t" r="r" b="b"/>
              <a:pathLst>
                <a:path w="171" h="468" extrusionOk="0">
                  <a:moveTo>
                    <a:pt x="1" y="1"/>
                  </a:moveTo>
                  <a:cubicBezTo>
                    <a:pt x="80" y="274"/>
                    <a:pt x="137" y="468"/>
                    <a:pt x="137" y="468"/>
                  </a:cubicBezTo>
                  <a:cubicBezTo>
                    <a:pt x="137" y="468"/>
                    <a:pt x="148" y="274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1"/>
            <p:cNvSpPr/>
            <p:nvPr/>
          </p:nvSpPr>
          <p:spPr>
            <a:xfrm>
              <a:off x="11261894" y="911450"/>
              <a:ext cx="11103" cy="69533"/>
            </a:xfrm>
            <a:custGeom>
              <a:avLst/>
              <a:gdLst/>
              <a:ahLst/>
              <a:cxnLst/>
              <a:rect l="l" t="t" r="r" b="b"/>
              <a:pathLst>
                <a:path w="80" h="501" extrusionOk="0">
                  <a:moveTo>
                    <a:pt x="0" y="0"/>
                  </a:moveTo>
                  <a:cubicBezTo>
                    <a:pt x="57" y="296"/>
                    <a:pt x="79" y="501"/>
                    <a:pt x="79" y="50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1"/>
            <p:cNvSpPr/>
            <p:nvPr/>
          </p:nvSpPr>
          <p:spPr>
            <a:xfrm>
              <a:off x="11384999" y="1066061"/>
              <a:ext cx="72725" cy="426355"/>
            </a:xfrm>
            <a:custGeom>
              <a:avLst/>
              <a:gdLst/>
              <a:ahLst/>
              <a:cxnLst/>
              <a:rect l="l" t="t" r="r" b="b"/>
              <a:pathLst>
                <a:path w="524" h="3072" extrusionOk="0">
                  <a:moveTo>
                    <a:pt x="273" y="1"/>
                  </a:moveTo>
                  <a:cubicBezTo>
                    <a:pt x="273" y="1"/>
                    <a:pt x="0" y="820"/>
                    <a:pt x="79" y="1457"/>
                  </a:cubicBezTo>
                  <a:cubicBezTo>
                    <a:pt x="170" y="2094"/>
                    <a:pt x="478" y="3072"/>
                    <a:pt x="478" y="3072"/>
                  </a:cubicBezTo>
                  <a:cubicBezTo>
                    <a:pt x="478" y="3072"/>
                    <a:pt x="421" y="2071"/>
                    <a:pt x="478" y="1217"/>
                  </a:cubicBezTo>
                  <a:cubicBezTo>
                    <a:pt x="523" y="365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1"/>
            <p:cNvSpPr/>
            <p:nvPr/>
          </p:nvSpPr>
          <p:spPr>
            <a:xfrm>
              <a:off x="11500194" y="1066061"/>
              <a:ext cx="93265" cy="481593"/>
            </a:xfrm>
            <a:custGeom>
              <a:avLst/>
              <a:gdLst/>
              <a:ahLst/>
              <a:cxnLst/>
              <a:rect l="l" t="t" r="r" b="b"/>
              <a:pathLst>
                <a:path w="672" h="3470" extrusionOk="0">
                  <a:moveTo>
                    <a:pt x="273" y="1"/>
                  </a:moveTo>
                  <a:lnTo>
                    <a:pt x="273" y="421"/>
                  </a:lnTo>
                  <a:cubicBezTo>
                    <a:pt x="273" y="421"/>
                    <a:pt x="0" y="1343"/>
                    <a:pt x="91" y="1900"/>
                  </a:cubicBezTo>
                  <a:cubicBezTo>
                    <a:pt x="171" y="2457"/>
                    <a:pt x="455" y="3469"/>
                    <a:pt x="455" y="3469"/>
                  </a:cubicBezTo>
                  <a:cubicBezTo>
                    <a:pt x="455" y="3469"/>
                    <a:pt x="672" y="2150"/>
                    <a:pt x="614" y="1536"/>
                  </a:cubicBezTo>
                  <a:cubicBezTo>
                    <a:pt x="569" y="922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1"/>
            <p:cNvSpPr/>
            <p:nvPr/>
          </p:nvSpPr>
          <p:spPr>
            <a:xfrm>
              <a:off x="11632737" y="1102423"/>
              <a:ext cx="85354" cy="389993"/>
            </a:xfrm>
            <a:custGeom>
              <a:avLst/>
              <a:gdLst/>
              <a:ahLst/>
              <a:cxnLst/>
              <a:rect l="l" t="t" r="r" b="b"/>
              <a:pathLst>
                <a:path w="615" h="2810" extrusionOk="0">
                  <a:moveTo>
                    <a:pt x="364" y="0"/>
                  </a:moveTo>
                  <a:cubicBezTo>
                    <a:pt x="364" y="0"/>
                    <a:pt x="0" y="751"/>
                    <a:pt x="23" y="1274"/>
                  </a:cubicBezTo>
                  <a:cubicBezTo>
                    <a:pt x="58" y="1809"/>
                    <a:pt x="364" y="2810"/>
                    <a:pt x="364" y="2810"/>
                  </a:cubicBezTo>
                  <a:cubicBezTo>
                    <a:pt x="364" y="2810"/>
                    <a:pt x="615" y="1479"/>
                    <a:pt x="581" y="955"/>
                  </a:cubicBezTo>
                  <a:cubicBezTo>
                    <a:pt x="558" y="444"/>
                    <a:pt x="364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1"/>
            <p:cNvSpPr/>
            <p:nvPr/>
          </p:nvSpPr>
          <p:spPr>
            <a:xfrm>
              <a:off x="11263420" y="1912116"/>
              <a:ext cx="60095" cy="150029"/>
            </a:xfrm>
            <a:custGeom>
              <a:avLst/>
              <a:gdLst/>
              <a:ahLst/>
              <a:cxnLst/>
              <a:rect l="l" t="t" r="r" b="b"/>
              <a:pathLst>
                <a:path w="433" h="1081" extrusionOk="0">
                  <a:moveTo>
                    <a:pt x="205" y="1"/>
                  </a:moveTo>
                  <a:cubicBezTo>
                    <a:pt x="205" y="1"/>
                    <a:pt x="35" y="524"/>
                    <a:pt x="0" y="1047"/>
                  </a:cubicBezTo>
                  <a:lnTo>
                    <a:pt x="410" y="1081"/>
                  </a:lnTo>
                  <a:cubicBezTo>
                    <a:pt x="432" y="330"/>
                    <a:pt x="205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1"/>
            <p:cNvSpPr/>
            <p:nvPr/>
          </p:nvSpPr>
          <p:spPr>
            <a:xfrm>
              <a:off x="11386526" y="1912116"/>
              <a:ext cx="60095" cy="159606"/>
            </a:xfrm>
            <a:custGeom>
              <a:avLst/>
              <a:gdLst/>
              <a:ahLst/>
              <a:cxnLst/>
              <a:rect l="l" t="t" r="r" b="b"/>
              <a:pathLst>
                <a:path w="433" h="1150" extrusionOk="0">
                  <a:moveTo>
                    <a:pt x="149" y="1"/>
                  </a:moveTo>
                  <a:lnTo>
                    <a:pt x="149" y="421"/>
                  </a:lnTo>
                  <a:cubicBezTo>
                    <a:pt x="149" y="421"/>
                    <a:pt x="58" y="740"/>
                    <a:pt x="0" y="1115"/>
                  </a:cubicBezTo>
                  <a:lnTo>
                    <a:pt x="432" y="1149"/>
                  </a:lnTo>
                  <a:cubicBezTo>
                    <a:pt x="331" y="592"/>
                    <a:pt x="149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1"/>
            <p:cNvSpPr/>
            <p:nvPr/>
          </p:nvSpPr>
          <p:spPr>
            <a:xfrm>
              <a:off x="11509631" y="1946952"/>
              <a:ext cx="71198" cy="124770"/>
            </a:xfrm>
            <a:custGeom>
              <a:avLst/>
              <a:gdLst/>
              <a:ahLst/>
              <a:cxnLst/>
              <a:rect l="l" t="t" r="r" b="b"/>
              <a:pathLst>
                <a:path w="513" h="899" extrusionOk="0">
                  <a:moveTo>
                    <a:pt x="308" y="0"/>
                  </a:moveTo>
                  <a:cubicBezTo>
                    <a:pt x="308" y="0"/>
                    <a:pt x="91" y="443"/>
                    <a:pt x="0" y="898"/>
                  </a:cubicBezTo>
                  <a:lnTo>
                    <a:pt x="513" y="842"/>
                  </a:lnTo>
                  <a:cubicBezTo>
                    <a:pt x="467" y="375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1"/>
            <p:cNvSpPr/>
            <p:nvPr/>
          </p:nvSpPr>
          <p:spPr>
            <a:xfrm>
              <a:off x="11787486" y="1470213"/>
              <a:ext cx="96457" cy="490891"/>
            </a:xfrm>
            <a:custGeom>
              <a:avLst/>
              <a:gdLst/>
              <a:ahLst/>
              <a:cxnLst/>
              <a:rect l="l" t="t" r="r" b="b"/>
              <a:pathLst>
                <a:path w="695" h="3537" extrusionOk="0">
                  <a:moveTo>
                    <a:pt x="308" y="0"/>
                  </a:moveTo>
                  <a:cubicBezTo>
                    <a:pt x="308" y="0"/>
                    <a:pt x="0" y="1035"/>
                    <a:pt x="136" y="1831"/>
                  </a:cubicBezTo>
                  <a:cubicBezTo>
                    <a:pt x="285" y="2616"/>
                    <a:pt x="455" y="3537"/>
                    <a:pt x="455" y="3537"/>
                  </a:cubicBezTo>
                  <a:cubicBezTo>
                    <a:pt x="455" y="3537"/>
                    <a:pt x="694" y="2422"/>
                    <a:pt x="614" y="1331"/>
                  </a:cubicBezTo>
                  <a:cubicBezTo>
                    <a:pt x="535" y="251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1"/>
            <p:cNvSpPr/>
            <p:nvPr/>
          </p:nvSpPr>
          <p:spPr>
            <a:xfrm>
              <a:off x="11926275" y="1403872"/>
              <a:ext cx="66479" cy="480066"/>
            </a:xfrm>
            <a:custGeom>
              <a:avLst/>
              <a:gdLst/>
              <a:ahLst/>
              <a:cxnLst/>
              <a:rect l="l" t="t" r="r" b="b"/>
              <a:pathLst>
                <a:path w="479" h="3459" extrusionOk="0">
                  <a:moveTo>
                    <a:pt x="251" y="1"/>
                  </a:moveTo>
                  <a:cubicBezTo>
                    <a:pt x="251" y="1"/>
                    <a:pt x="1" y="1399"/>
                    <a:pt x="1" y="1900"/>
                  </a:cubicBezTo>
                  <a:cubicBezTo>
                    <a:pt x="1" y="2400"/>
                    <a:pt x="251" y="3458"/>
                    <a:pt x="251" y="3458"/>
                  </a:cubicBezTo>
                  <a:cubicBezTo>
                    <a:pt x="251" y="3458"/>
                    <a:pt x="422" y="2787"/>
                    <a:pt x="456" y="1922"/>
                  </a:cubicBezTo>
                  <a:cubicBezTo>
                    <a:pt x="479" y="1058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1"/>
            <p:cNvSpPr/>
            <p:nvPr/>
          </p:nvSpPr>
          <p:spPr>
            <a:xfrm>
              <a:off x="12051046" y="1492281"/>
              <a:ext cx="85354" cy="472016"/>
            </a:xfrm>
            <a:custGeom>
              <a:avLst/>
              <a:gdLst/>
              <a:ahLst/>
              <a:cxnLst/>
              <a:rect l="l" t="t" r="r" b="b"/>
              <a:pathLst>
                <a:path w="615" h="3401" extrusionOk="0">
                  <a:moveTo>
                    <a:pt x="251" y="1"/>
                  </a:moveTo>
                  <a:cubicBezTo>
                    <a:pt x="251" y="1"/>
                    <a:pt x="1" y="979"/>
                    <a:pt x="57" y="1399"/>
                  </a:cubicBezTo>
                  <a:cubicBezTo>
                    <a:pt x="92" y="1707"/>
                    <a:pt x="183" y="2809"/>
                    <a:pt x="228" y="3401"/>
                  </a:cubicBezTo>
                  <a:cubicBezTo>
                    <a:pt x="262" y="3344"/>
                    <a:pt x="307" y="3287"/>
                    <a:pt x="353" y="3231"/>
                  </a:cubicBezTo>
                  <a:cubicBezTo>
                    <a:pt x="456" y="2605"/>
                    <a:pt x="615" y="1593"/>
                    <a:pt x="558" y="1092"/>
                  </a:cubicBezTo>
                  <a:cubicBezTo>
                    <a:pt x="478" y="342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1"/>
            <p:cNvSpPr/>
            <p:nvPr/>
          </p:nvSpPr>
          <p:spPr>
            <a:xfrm>
              <a:off x="11989424" y="879806"/>
              <a:ext cx="87020" cy="355296"/>
            </a:xfrm>
            <a:custGeom>
              <a:avLst/>
              <a:gdLst/>
              <a:ahLst/>
              <a:cxnLst/>
              <a:rect l="l" t="t" r="r" b="b"/>
              <a:pathLst>
                <a:path w="627" h="2560" extrusionOk="0">
                  <a:moveTo>
                    <a:pt x="263" y="1"/>
                  </a:moveTo>
                  <a:lnTo>
                    <a:pt x="1" y="12"/>
                  </a:lnTo>
                  <a:lnTo>
                    <a:pt x="1" y="1343"/>
                  </a:lnTo>
                  <a:cubicBezTo>
                    <a:pt x="1" y="1798"/>
                    <a:pt x="308" y="2559"/>
                    <a:pt x="308" y="2559"/>
                  </a:cubicBezTo>
                  <a:cubicBezTo>
                    <a:pt x="308" y="2559"/>
                    <a:pt x="627" y="1468"/>
                    <a:pt x="490" y="729"/>
                  </a:cubicBezTo>
                  <a:cubicBezTo>
                    <a:pt x="433" y="444"/>
                    <a:pt x="354" y="194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1"/>
            <p:cNvSpPr/>
            <p:nvPr/>
          </p:nvSpPr>
          <p:spPr>
            <a:xfrm>
              <a:off x="12112529" y="875088"/>
              <a:ext cx="74390" cy="393879"/>
            </a:xfrm>
            <a:custGeom>
              <a:avLst/>
              <a:gdLst/>
              <a:ahLst/>
              <a:cxnLst/>
              <a:rect l="l" t="t" r="r" b="b"/>
              <a:pathLst>
                <a:path w="536" h="2838" extrusionOk="0">
                  <a:moveTo>
                    <a:pt x="183" y="0"/>
                  </a:moveTo>
                  <a:lnTo>
                    <a:pt x="104" y="12"/>
                  </a:lnTo>
                  <a:lnTo>
                    <a:pt x="81" y="376"/>
                  </a:lnTo>
                  <a:cubicBezTo>
                    <a:pt x="81" y="376"/>
                    <a:pt x="1" y="1274"/>
                    <a:pt x="1" y="1604"/>
                  </a:cubicBezTo>
                  <a:cubicBezTo>
                    <a:pt x="1" y="1932"/>
                    <a:pt x="180" y="2837"/>
                    <a:pt x="194" y="2837"/>
                  </a:cubicBezTo>
                  <a:cubicBezTo>
                    <a:pt x="194" y="2837"/>
                    <a:pt x="195" y="2836"/>
                    <a:pt x="195" y="2833"/>
                  </a:cubicBezTo>
                  <a:cubicBezTo>
                    <a:pt x="195" y="2753"/>
                    <a:pt x="536" y="1638"/>
                    <a:pt x="445" y="1160"/>
                  </a:cubicBezTo>
                  <a:cubicBezTo>
                    <a:pt x="388" y="842"/>
                    <a:pt x="263" y="319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1"/>
            <p:cNvSpPr/>
            <p:nvPr/>
          </p:nvSpPr>
          <p:spPr>
            <a:xfrm>
              <a:off x="12213567" y="870369"/>
              <a:ext cx="77582" cy="320460"/>
            </a:xfrm>
            <a:custGeom>
              <a:avLst/>
              <a:gdLst/>
              <a:ahLst/>
              <a:cxnLst/>
              <a:rect l="l" t="t" r="r" b="b"/>
              <a:pathLst>
                <a:path w="559" h="2309" extrusionOk="0">
                  <a:moveTo>
                    <a:pt x="365" y="1"/>
                  </a:moveTo>
                  <a:lnTo>
                    <a:pt x="160" y="12"/>
                  </a:lnTo>
                  <a:cubicBezTo>
                    <a:pt x="81" y="262"/>
                    <a:pt x="1" y="615"/>
                    <a:pt x="24" y="888"/>
                  </a:cubicBezTo>
                  <a:cubicBezTo>
                    <a:pt x="81" y="1365"/>
                    <a:pt x="274" y="2309"/>
                    <a:pt x="274" y="2309"/>
                  </a:cubicBezTo>
                  <a:cubicBezTo>
                    <a:pt x="274" y="2309"/>
                    <a:pt x="559" y="797"/>
                    <a:pt x="478" y="444"/>
                  </a:cubicBezTo>
                  <a:cubicBezTo>
                    <a:pt x="445" y="284"/>
                    <a:pt x="399" y="137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21"/>
          <p:cNvGrpSpPr/>
          <p:nvPr/>
        </p:nvGrpSpPr>
        <p:grpSpPr>
          <a:xfrm rot="-3600079" flipH="1">
            <a:off x="8334755" y="4214331"/>
            <a:ext cx="1201638" cy="1066644"/>
            <a:chOff x="3152080" y="-2974023"/>
            <a:chExt cx="2103625" cy="1867300"/>
          </a:xfrm>
        </p:grpSpPr>
        <p:sp>
          <p:nvSpPr>
            <p:cNvPr id="2186" name="Google Shape;2186;p21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1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1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1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1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1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1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1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1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1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1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1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1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1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1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1" name="Google Shape;2201;p21"/>
          <p:cNvSpPr/>
          <p:nvPr/>
        </p:nvSpPr>
        <p:spPr>
          <a:xfrm>
            <a:off x="8839975" y="2732525"/>
            <a:ext cx="869338" cy="488645"/>
          </a:xfrm>
          <a:custGeom>
            <a:avLst/>
            <a:gdLst/>
            <a:ahLst/>
            <a:cxnLst/>
            <a:rect l="l" t="t" r="r" b="b"/>
            <a:pathLst>
              <a:path w="6684" h="3757" extrusionOk="0">
                <a:moveTo>
                  <a:pt x="1081" y="1"/>
                </a:moveTo>
                <a:cubicBezTo>
                  <a:pt x="589" y="1"/>
                  <a:pt x="236" y="96"/>
                  <a:pt x="172" y="326"/>
                </a:cubicBezTo>
                <a:cubicBezTo>
                  <a:pt x="1" y="985"/>
                  <a:pt x="1741" y="2464"/>
                  <a:pt x="3584" y="3158"/>
                </a:cubicBezTo>
                <a:cubicBezTo>
                  <a:pt x="4689" y="3584"/>
                  <a:pt x="5624" y="3756"/>
                  <a:pt x="6157" y="3756"/>
                </a:cubicBezTo>
                <a:cubicBezTo>
                  <a:pt x="6507" y="3756"/>
                  <a:pt x="6683" y="3682"/>
                  <a:pt x="6620" y="3556"/>
                </a:cubicBezTo>
                <a:cubicBezTo>
                  <a:pt x="6461" y="3237"/>
                  <a:pt x="6006" y="2509"/>
                  <a:pt x="6006" y="2509"/>
                </a:cubicBezTo>
                <a:cubicBezTo>
                  <a:pt x="6006" y="2509"/>
                  <a:pt x="5608" y="1338"/>
                  <a:pt x="4232" y="724"/>
                </a:cubicBezTo>
                <a:cubicBezTo>
                  <a:pt x="3335" y="320"/>
                  <a:pt x="1978" y="1"/>
                  <a:pt x="10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21"/>
          <p:cNvSpPr/>
          <p:nvPr/>
        </p:nvSpPr>
        <p:spPr>
          <a:xfrm>
            <a:off x="8991250" y="3242659"/>
            <a:ext cx="238402" cy="134003"/>
          </a:xfrm>
          <a:custGeom>
            <a:avLst/>
            <a:gdLst/>
            <a:ahLst/>
            <a:cxnLst/>
            <a:rect l="l" t="t" r="r" b="b"/>
            <a:pathLst>
              <a:path w="6684" h="3757" extrusionOk="0">
                <a:moveTo>
                  <a:pt x="1081" y="1"/>
                </a:moveTo>
                <a:cubicBezTo>
                  <a:pt x="589" y="1"/>
                  <a:pt x="236" y="96"/>
                  <a:pt x="172" y="326"/>
                </a:cubicBezTo>
                <a:cubicBezTo>
                  <a:pt x="1" y="985"/>
                  <a:pt x="1741" y="2464"/>
                  <a:pt x="3584" y="3158"/>
                </a:cubicBezTo>
                <a:cubicBezTo>
                  <a:pt x="4689" y="3584"/>
                  <a:pt x="5624" y="3756"/>
                  <a:pt x="6157" y="3756"/>
                </a:cubicBezTo>
                <a:cubicBezTo>
                  <a:pt x="6507" y="3756"/>
                  <a:pt x="6683" y="3682"/>
                  <a:pt x="6620" y="3556"/>
                </a:cubicBezTo>
                <a:cubicBezTo>
                  <a:pt x="6461" y="3237"/>
                  <a:pt x="6006" y="2509"/>
                  <a:pt x="6006" y="2509"/>
                </a:cubicBezTo>
                <a:cubicBezTo>
                  <a:pt x="6006" y="2509"/>
                  <a:pt x="5608" y="1338"/>
                  <a:pt x="4232" y="724"/>
                </a:cubicBezTo>
                <a:cubicBezTo>
                  <a:pt x="3335" y="320"/>
                  <a:pt x="1978" y="1"/>
                  <a:pt x="10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3" name="Google Shape;2203;p21"/>
          <p:cNvGrpSpPr/>
          <p:nvPr/>
        </p:nvGrpSpPr>
        <p:grpSpPr>
          <a:xfrm rot="10800000" flipH="1">
            <a:off x="8852677" y="1403349"/>
            <a:ext cx="363128" cy="589665"/>
            <a:chOff x="-40380" y="2434052"/>
            <a:chExt cx="468190" cy="760270"/>
          </a:xfrm>
        </p:grpSpPr>
        <p:grpSp>
          <p:nvGrpSpPr>
            <p:cNvPr id="2204" name="Google Shape;2204;p21"/>
            <p:cNvGrpSpPr/>
            <p:nvPr/>
          </p:nvGrpSpPr>
          <p:grpSpPr>
            <a:xfrm>
              <a:off x="-40380" y="2434052"/>
              <a:ext cx="223565" cy="222074"/>
              <a:chOff x="-1315460" y="2736640"/>
              <a:chExt cx="412938" cy="410184"/>
            </a:xfrm>
          </p:grpSpPr>
          <p:sp>
            <p:nvSpPr>
              <p:cNvPr id="2205" name="Google Shape;2205;p21"/>
              <p:cNvSpPr/>
              <p:nvPr/>
            </p:nvSpPr>
            <p:spPr>
              <a:xfrm>
                <a:off x="-1315460" y="2736640"/>
                <a:ext cx="412938" cy="410184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5064" extrusionOk="0">
                    <a:moveTo>
                      <a:pt x="3331" y="0"/>
                    </a:moveTo>
                    <a:cubicBezTo>
                      <a:pt x="3272" y="0"/>
                      <a:pt x="3216" y="14"/>
                      <a:pt x="3162" y="42"/>
                    </a:cubicBezTo>
                    <a:cubicBezTo>
                      <a:pt x="3162" y="42"/>
                      <a:pt x="0" y="1930"/>
                      <a:pt x="114" y="2647"/>
                    </a:cubicBezTo>
                    <a:cubicBezTo>
                      <a:pt x="228" y="3375"/>
                      <a:pt x="284" y="3489"/>
                      <a:pt x="614" y="3875"/>
                    </a:cubicBezTo>
                    <a:cubicBezTo>
                      <a:pt x="944" y="4262"/>
                      <a:pt x="1502" y="4864"/>
                      <a:pt x="2331" y="4978"/>
                    </a:cubicBezTo>
                    <a:cubicBezTo>
                      <a:pt x="2747" y="5035"/>
                      <a:pt x="3136" y="5063"/>
                      <a:pt x="3470" y="5063"/>
                    </a:cubicBezTo>
                    <a:cubicBezTo>
                      <a:pt x="3805" y="5063"/>
                      <a:pt x="4083" y="5035"/>
                      <a:pt x="4277" y="4978"/>
                    </a:cubicBezTo>
                    <a:cubicBezTo>
                      <a:pt x="4663" y="4864"/>
                      <a:pt x="4879" y="3591"/>
                      <a:pt x="4993" y="2817"/>
                    </a:cubicBezTo>
                    <a:cubicBezTo>
                      <a:pt x="5098" y="2101"/>
                      <a:pt x="4063" y="0"/>
                      <a:pt x="33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21"/>
              <p:cNvSpPr/>
              <p:nvPr/>
            </p:nvSpPr>
            <p:spPr>
              <a:xfrm>
                <a:off x="-1157997" y="2834407"/>
                <a:ext cx="184356" cy="233847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887" extrusionOk="0">
                    <a:moveTo>
                      <a:pt x="1272" y="0"/>
                    </a:moveTo>
                    <a:cubicBezTo>
                      <a:pt x="840" y="0"/>
                      <a:pt x="525" y="324"/>
                      <a:pt x="387" y="507"/>
                    </a:cubicBezTo>
                    <a:cubicBezTo>
                      <a:pt x="217" y="723"/>
                      <a:pt x="1" y="1337"/>
                      <a:pt x="331" y="1724"/>
                    </a:cubicBezTo>
                    <a:cubicBezTo>
                      <a:pt x="649" y="2098"/>
                      <a:pt x="979" y="2887"/>
                      <a:pt x="1402" y="2887"/>
                    </a:cubicBezTo>
                    <a:cubicBezTo>
                      <a:pt x="1416" y="2887"/>
                      <a:pt x="1431" y="2886"/>
                      <a:pt x="1446" y="2884"/>
                    </a:cubicBezTo>
                    <a:cubicBezTo>
                      <a:pt x="1889" y="2828"/>
                      <a:pt x="1889" y="2384"/>
                      <a:pt x="1946" y="1940"/>
                    </a:cubicBezTo>
                    <a:cubicBezTo>
                      <a:pt x="1991" y="1496"/>
                      <a:pt x="2275" y="894"/>
                      <a:pt x="2162" y="780"/>
                    </a:cubicBezTo>
                    <a:cubicBezTo>
                      <a:pt x="2162" y="780"/>
                      <a:pt x="2219" y="280"/>
                      <a:pt x="1605" y="63"/>
                    </a:cubicBezTo>
                    <a:cubicBezTo>
                      <a:pt x="1487" y="19"/>
                      <a:pt x="1376" y="0"/>
                      <a:pt x="1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7" name="Google Shape;2207;p21"/>
            <p:cNvGrpSpPr/>
            <p:nvPr/>
          </p:nvGrpSpPr>
          <p:grpSpPr>
            <a:xfrm>
              <a:off x="201351" y="2615846"/>
              <a:ext cx="226459" cy="214794"/>
              <a:chOff x="-1643426" y="2452494"/>
              <a:chExt cx="418284" cy="396738"/>
            </a:xfrm>
          </p:grpSpPr>
          <p:sp>
            <p:nvSpPr>
              <p:cNvPr id="2208" name="Google Shape;2208;p21"/>
              <p:cNvSpPr/>
              <p:nvPr/>
            </p:nvSpPr>
            <p:spPr>
              <a:xfrm>
                <a:off x="-1643426" y="2452494"/>
                <a:ext cx="418284" cy="396738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4898" extrusionOk="0">
                    <a:moveTo>
                      <a:pt x="2689" y="1"/>
                    </a:moveTo>
                    <a:cubicBezTo>
                      <a:pt x="2294" y="1"/>
                      <a:pt x="1975" y="47"/>
                      <a:pt x="1888" y="173"/>
                    </a:cubicBezTo>
                    <a:cubicBezTo>
                      <a:pt x="1888" y="173"/>
                      <a:pt x="1058" y="1447"/>
                      <a:pt x="671" y="2220"/>
                    </a:cubicBezTo>
                    <a:cubicBezTo>
                      <a:pt x="284" y="3004"/>
                      <a:pt x="0" y="3607"/>
                      <a:pt x="284" y="4051"/>
                    </a:cubicBezTo>
                    <a:cubicBezTo>
                      <a:pt x="557" y="4495"/>
                      <a:pt x="1001" y="4608"/>
                      <a:pt x="1388" y="4778"/>
                    </a:cubicBezTo>
                    <a:cubicBezTo>
                      <a:pt x="1581" y="4858"/>
                      <a:pt x="1817" y="4898"/>
                      <a:pt x="2040" y="4898"/>
                    </a:cubicBezTo>
                    <a:cubicBezTo>
                      <a:pt x="2264" y="4898"/>
                      <a:pt x="2474" y="4858"/>
                      <a:pt x="2616" y="4778"/>
                    </a:cubicBezTo>
                    <a:cubicBezTo>
                      <a:pt x="2889" y="4608"/>
                      <a:pt x="4277" y="3664"/>
                      <a:pt x="4550" y="3221"/>
                    </a:cubicBezTo>
                    <a:cubicBezTo>
                      <a:pt x="4834" y="2777"/>
                      <a:pt x="5164" y="2163"/>
                      <a:pt x="5107" y="1560"/>
                    </a:cubicBezTo>
                    <a:cubicBezTo>
                      <a:pt x="5050" y="946"/>
                      <a:pt x="5164" y="388"/>
                      <a:pt x="4550" y="229"/>
                    </a:cubicBezTo>
                    <a:cubicBezTo>
                      <a:pt x="4176" y="124"/>
                      <a:pt x="3331" y="1"/>
                      <a:pt x="26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21"/>
              <p:cNvSpPr/>
              <p:nvPr/>
            </p:nvSpPr>
            <p:spPr>
              <a:xfrm>
                <a:off x="-1571580" y="2577881"/>
                <a:ext cx="176013" cy="169695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095" extrusionOk="0">
                    <a:moveTo>
                      <a:pt x="1174" y="1"/>
                    </a:moveTo>
                    <a:cubicBezTo>
                      <a:pt x="1108" y="1"/>
                      <a:pt x="1049" y="21"/>
                      <a:pt x="1001" y="69"/>
                    </a:cubicBezTo>
                    <a:cubicBezTo>
                      <a:pt x="1001" y="69"/>
                      <a:pt x="444" y="842"/>
                      <a:pt x="444" y="1115"/>
                    </a:cubicBezTo>
                    <a:cubicBezTo>
                      <a:pt x="444" y="1400"/>
                      <a:pt x="1" y="1946"/>
                      <a:pt x="398" y="2059"/>
                    </a:cubicBezTo>
                    <a:cubicBezTo>
                      <a:pt x="479" y="2083"/>
                      <a:pt x="570" y="2095"/>
                      <a:pt x="664" y="2095"/>
                    </a:cubicBezTo>
                    <a:cubicBezTo>
                      <a:pt x="1021" y="2095"/>
                      <a:pt x="1436" y="1933"/>
                      <a:pt x="1616" y="1673"/>
                    </a:cubicBezTo>
                    <a:cubicBezTo>
                      <a:pt x="1831" y="1343"/>
                      <a:pt x="2172" y="899"/>
                      <a:pt x="1945" y="569"/>
                    </a:cubicBezTo>
                    <a:cubicBezTo>
                      <a:pt x="1774" y="299"/>
                      <a:pt x="1425" y="1"/>
                      <a:pt x="1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0" name="Google Shape;2210;p21"/>
            <p:cNvGrpSpPr/>
            <p:nvPr/>
          </p:nvGrpSpPr>
          <p:grpSpPr>
            <a:xfrm>
              <a:off x="-2920" y="2733549"/>
              <a:ext cx="148663" cy="265445"/>
              <a:chOff x="-803301" y="2780542"/>
              <a:chExt cx="274590" cy="490293"/>
            </a:xfrm>
          </p:grpSpPr>
          <p:sp>
            <p:nvSpPr>
              <p:cNvPr id="2211" name="Google Shape;2211;p21"/>
              <p:cNvSpPr/>
              <p:nvPr/>
            </p:nvSpPr>
            <p:spPr>
              <a:xfrm>
                <a:off x="-803301" y="2780542"/>
                <a:ext cx="274590" cy="490293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6053" extrusionOk="0">
                    <a:moveTo>
                      <a:pt x="2275" y="1"/>
                    </a:moveTo>
                    <a:cubicBezTo>
                      <a:pt x="2275" y="1"/>
                      <a:pt x="330" y="558"/>
                      <a:pt x="274" y="1172"/>
                    </a:cubicBezTo>
                    <a:cubicBezTo>
                      <a:pt x="228" y="1775"/>
                      <a:pt x="1" y="2060"/>
                      <a:pt x="57" y="2992"/>
                    </a:cubicBezTo>
                    <a:cubicBezTo>
                      <a:pt x="115" y="3936"/>
                      <a:pt x="1331" y="5937"/>
                      <a:pt x="1831" y="6051"/>
                    </a:cubicBezTo>
                    <a:cubicBezTo>
                      <a:pt x="1838" y="6052"/>
                      <a:pt x="1844" y="6053"/>
                      <a:pt x="1850" y="6053"/>
                    </a:cubicBezTo>
                    <a:cubicBezTo>
                      <a:pt x="2358" y="6053"/>
                      <a:pt x="3390" y="2002"/>
                      <a:pt x="3390" y="2002"/>
                    </a:cubicBezTo>
                    <a:lnTo>
                      <a:pt x="22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21"/>
              <p:cNvSpPr/>
              <p:nvPr/>
            </p:nvSpPr>
            <p:spPr>
              <a:xfrm>
                <a:off x="-748950" y="2915082"/>
                <a:ext cx="116154" cy="20371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515" extrusionOk="0">
                    <a:moveTo>
                      <a:pt x="1274" y="0"/>
                    </a:moveTo>
                    <a:cubicBezTo>
                      <a:pt x="1274" y="0"/>
                      <a:pt x="387" y="228"/>
                      <a:pt x="273" y="672"/>
                    </a:cubicBezTo>
                    <a:cubicBezTo>
                      <a:pt x="160" y="1115"/>
                      <a:pt x="0" y="1672"/>
                      <a:pt x="217" y="2002"/>
                    </a:cubicBezTo>
                    <a:cubicBezTo>
                      <a:pt x="383" y="2243"/>
                      <a:pt x="664" y="2514"/>
                      <a:pt x="910" y="2514"/>
                    </a:cubicBezTo>
                    <a:cubicBezTo>
                      <a:pt x="1001" y="2514"/>
                      <a:pt x="1087" y="2477"/>
                      <a:pt x="1160" y="2388"/>
                    </a:cubicBezTo>
                    <a:cubicBezTo>
                      <a:pt x="1433" y="2059"/>
                      <a:pt x="1274" y="0"/>
                      <a:pt x="1274" y="0"/>
                    </a:cubicBezTo>
                    <a:close/>
                  </a:path>
                </a:pathLst>
              </a:custGeom>
              <a:solidFill>
                <a:srgbClr val="200F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3" name="Google Shape;2213;p21"/>
            <p:cNvGrpSpPr/>
            <p:nvPr/>
          </p:nvGrpSpPr>
          <p:grpSpPr>
            <a:xfrm>
              <a:off x="202796" y="2894928"/>
              <a:ext cx="223566" cy="299394"/>
              <a:chOff x="-1090687" y="2240600"/>
              <a:chExt cx="337203" cy="451575"/>
            </a:xfrm>
          </p:grpSpPr>
          <p:sp>
            <p:nvSpPr>
              <p:cNvPr id="2214" name="Google Shape;2214;p21"/>
              <p:cNvSpPr/>
              <p:nvPr/>
            </p:nvSpPr>
            <p:spPr>
              <a:xfrm>
                <a:off x="-1090687" y="2240600"/>
                <a:ext cx="337203" cy="451575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5575" extrusionOk="0">
                    <a:moveTo>
                      <a:pt x="2362" y="1"/>
                    </a:moveTo>
                    <a:cubicBezTo>
                      <a:pt x="2204" y="1"/>
                      <a:pt x="2060" y="56"/>
                      <a:pt x="1945" y="184"/>
                    </a:cubicBezTo>
                    <a:cubicBezTo>
                      <a:pt x="1945" y="184"/>
                      <a:pt x="0" y="1571"/>
                      <a:pt x="0" y="1902"/>
                    </a:cubicBezTo>
                    <a:cubicBezTo>
                      <a:pt x="0" y="2231"/>
                      <a:pt x="114" y="2948"/>
                      <a:pt x="114" y="3289"/>
                    </a:cubicBezTo>
                    <a:cubicBezTo>
                      <a:pt x="114" y="3619"/>
                      <a:pt x="443" y="4449"/>
                      <a:pt x="1001" y="4733"/>
                    </a:cubicBezTo>
                    <a:cubicBezTo>
                      <a:pt x="1519" y="4987"/>
                      <a:pt x="2607" y="5574"/>
                      <a:pt x="3113" y="5574"/>
                    </a:cubicBezTo>
                    <a:cubicBezTo>
                      <a:pt x="3152" y="5574"/>
                      <a:pt x="3187" y="5571"/>
                      <a:pt x="3219" y="5564"/>
                    </a:cubicBezTo>
                    <a:cubicBezTo>
                      <a:pt x="3663" y="5450"/>
                      <a:pt x="3878" y="4779"/>
                      <a:pt x="3935" y="3790"/>
                    </a:cubicBezTo>
                    <a:cubicBezTo>
                      <a:pt x="3992" y="2789"/>
                      <a:pt x="4163" y="1788"/>
                      <a:pt x="3822" y="1128"/>
                    </a:cubicBezTo>
                    <a:cubicBezTo>
                      <a:pt x="3568" y="611"/>
                      <a:pt x="2889" y="1"/>
                      <a:pt x="2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21"/>
              <p:cNvSpPr/>
              <p:nvPr/>
            </p:nvSpPr>
            <p:spPr>
              <a:xfrm>
                <a:off x="-964490" y="2319574"/>
                <a:ext cx="138186" cy="181116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236" extrusionOk="0">
                    <a:moveTo>
                      <a:pt x="1009" y="0"/>
                    </a:moveTo>
                    <a:cubicBezTo>
                      <a:pt x="953" y="0"/>
                      <a:pt x="893" y="12"/>
                      <a:pt x="831" y="40"/>
                    </a:cubicBezTo>
                    <a:cubicBezTo>
                      <a:pt x="444" y="199"/>
                      <a:pt x="103" y="540"/>
                      <a:pt x="46" y="869"/>
                    </a:cubicBezTo>
                    <a:cubicBezTo>
                      <a:pt x="0" y="1200"/>
                      <a:pt x="387" y="1973"/>
                      <a:pt x="1046" y="2200"/>
                    </a:cubicBezTo>
                    <a:cubicBezTo>
                      <a:pt x="1122" y="2225"/>
                      <a:pt x="1188" y="2236"/>
                      <a:pt x="1246" y="2236"/>
                    </a:cubicBezTo>
                    <a:cubicBezTo>
                      <a:pt x="1706" y="2236"/>
                      <a:pt x="1661" y="1543"/>
                      <a:pt x="1661" y="1200"/>
                    </a:cubicBezTo>
                    <a:cubicBezTo>
                      <a:pt x="1661" y="813"/>
                      <a:pt x="1490" y="313"/>
                      <a:pt x="1490" y="313"/>
                    </a:cubicBezTo>
                    <a:cubicBezTo>
                      <a:pt x="1490" y="313"/>
                      <a:pt x="1298" y="0"/>
                      <a:pt x="10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8" name="Google Shape;2218;p22"/>
          <p:cNvSpPr txBox="1">
            <a:spLocks noGrp="1"/>
          </p:cNvSpPr>
          <p:nvPr>
            <p:ph type="title" idx="2"/>
          </p:nvPr>
        </p:nvSpPr>
        <p:spPr>
          <a:xfrm>
            <a:off x="713300" y="2283446"/>
            <a:ext cx="2399700" cy="7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9" name="Google Shape;2219;p22"/>
          <p:cNvSpPr txBox="1">
            <a:spLocks noGrp="1"/>
          </p:cNvSpPr>
          <p:nvPr>
            <p:ph type="subTitle" idx="1"/>
          </p:nvPr>
        </p:nvSpPr>
        <p:spPr>
          <a:xfrm>
            <a:off x="713300" y="3038329"/>
            <a:ext cx="2399700" cy="10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0" name="Google Shape;2220;p22"/>
          <p:cNvSpPr txBox="1">
            <a:spLocks noGrp="1"/>
          </p:cNvSpPr>
          <p:nvPr>
            <p:ph type="title" idx="3"/>
          </p:nvPr>
        </p:nvSpPr>
        <p:spPr>
          <a:xfrm>
            <a:off x="3372149" y="2283446"/>
            <a:ext cx="2399700" cy="7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1" name="Google Shape;2221;p22"/>
          <p:cNvSpPr txBox="1">
            <a:spLocks noGrp="1"/>
          </p:cNvSpPr>
          <p:nvPr>
            <p:ph type="subTitle" idx="4"/>
          </p:nvPr>
        </p:nvSpPr>
        <p:spPr>
          <a:xfrm>
            <a:off x="3372149" y="3038329"/>
            <a:ext cx="2399700" cy="10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2" name="Google Shape;2222;p22"/>
          <p:cNvSpPr txBox="1">
            <a:spLocks noGrp="1"/>
          </p:cNvSpPr>
          <p:nvPr>
            <p:ph type="title" idx="5"/>
          </p:nvPr>
        </p:nvSpPr>
        <p:spPr>
          <a:xfrm>
            <a:off x="6031150" y="2283446"/>
            <a:ext cx="2399700" cy="7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3" name="Google Shape;2223;p22"/>
          <p:cNvSpPr txBox="1">
            <a:spLocks noGrp="1"/>
          </p:cNvSpPr>
          <p:nvPr>
            <p:ph type="subTitle" idx="6"/>
          </p:nvPr>
        </p:nvSpPr>
        <p:spPr>
          <a:xfrm>
            <a:off x="6031152" y="3038329"/>
            <a:ext cx="2399700" cy="10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224" name="Google Shape;2224;p22"/>
          <p:cNvGrpSpPr/>
          <p:nvPr/>
        </p:nvGrpSpPr>
        <p:grpSpPr>
          <a:xfrm rot="-279735">
            <a:off x="4966308" y="4767874"/>
            <a:ext cx="5010420" cy="1392064"/>
            <a:chOff x="6046175" y="516525"/>
            <a:chExt cx="7070425" cy="1964404"/>
          </a:xfrm>
        </p:grpSpPr>
        <p:sp>
          <p:nvSpPr>
            <p:cNvPr id="2225" name="Google Shape;2225;p22"/>
            <p:cNvSpPr/>
            <p:nvPr/>
          </p:nvSpPr>
          <p:spPr>
            <a:xfrm>
              <a:off x="6046175" y="516525"/>
              <a:ext cx="7070425" cy="1964404"/>
            </a:xfrm>
            <a:custGeom>
              <a:avLst/>
              <a:gdLst/>
              <a:ahLst/>
              <a:cxnLst/>
              <a:rect l="l" t="t" r="r" b="b"/>
              <a:pathLst>
                <a:path w="15844" h="4402" extrusionOk="0">
                  <a:moveTo>
                    <a:pt x="11521" y="1"/>
                  </a:moveTo>
                  <a:lnTo>
                    <a:pt x="1" y="1161"/>
                  </a:lnTo>
                  <a:lnTo>
                    <a:pt x="1" y="4401"/>
                  </a:lnTo>
                  <a:lnTo>
                    <a:pt x="15843" y="4401"/>
                  </a:lnTo>
                  <a:lnTo>
                    <a:pt x="15843" y="262"/>
                  </a:lnTo>
                  <a:lnTo>
                    <a:pt x="115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2"/>
            <p:cNvSpPr/>
            <p:nvPr/>
          </p:nvSpPr>
          <p:spPr>
            <a:xfrm>
              <a:off x="6046175" y="1816010"/>
              <a:ext cx="7070425" cy="215986"/>
            </a:xfrm>
            <a:custGeom>
              <a:avLst/>
              <a:gdLst/>
              <a:ahLst/>
              <a:cxnLst/>
              <a:rect l="l" t="t" r="r" b="b"/>
              <a:pathLst>
                <a:path w="15844" h="484" extrusionOk="0">
                  <a:moveTo>
                    <a:pt x="14793" y="1"/>
                  </a:moveTo>
                  <a:cubicBezTo>
                    <a:pt x="13854" y="1"/>
                    <a:pt x="12912" y="46"/>
                    <a:pt x="11976" y="79"/>
                  </a:cubicBezTo>
                  <a:cubicBezTo>
                    <a:pt x="11531" y="94"/>
                    <a:pt x="11086" y="99"/>
                    <a:pt x="10642" y="99"/>
                  </a:cubicBezTo>
                  <a:cubicBezTo>
                    <a:pt x="9704" y="99"/>
                    <a:pt x="8768" y="76"/>
                    <a:pt x="7826" y="68"/>
                  </a:cubicBezTo>
                  <a:cubicBezTo>
                    <a:pt x="7748" y="68"/>
                    <a:pt x="7671" y="67"/>
                    <a:pt x="7594" y="67"/>
                  </a:cubicBezTo>
                  <a:cubicBezTo>
                    <a:pt x="5370" y="67"/>
                    <a:pt x="3154" y="336"/>
                    <a:pt x="939" y="336"/>
                  </a:cubicBezTo>
                  <a:cubicBezTo>
                    <a:pt x="626" y="336"/>
                    <a:pt x="314" y="331"/>
                    <a:pt x="1" y="319"/>
                  </a:cubicBezTo>
                  <a:lnTo>
                    <a:pt x="1" y="466"/>
                  </a:lnTo>
                  <a:cubicBezTo>
                    <a:pt x="315" y="478"/>
                    <a:pt x="630" y="484"/>
                    <a:pt x="945" y="484"/>
                  </a:cubicBezTo>
                  <a:cubicBezTo>
                    <a:pt x="3158" y="484"/>
                    <a:pt x="5372" y="215"/>
                    <a:pt x="7594" y="215"/>
                  </a:cubicBezTo>
                  <a:cubicBezTo>
                    <a:pt x="7671" y="215"/>
                    <a:pt x="7748" y="215"/>
                    <a:pt x="7826" y="216"/>
                  </a:cubicBezTo>
                  <a:cubicBezTo>
                    <a:pt x="8745" y="224"/>
                    <a:pt x="9665" y="247"/>
                    <a:pt x="10585" y="247"/>
                  </a:cubicBezTo>
                  <a:cubicBezTo>
                    <a:pt x="11019" y="247"/>
                    <a:pt x="11452" y="242"/>
                    <a:pt x="11885" y="228"/>
                  </a:cubicBezTo>
                  <a:cubicBezTo>
                    <a:pt x="12850" y="194"/>
                    <a:pt x="13814" y="149"/>
                    <a:pt x="14778" y="149"/>
                  </a:cubicBezTo>
                  <a:cubicBezTo>
                    <a:pt x="15133" y="149"/>
                    <a:pt x="15488" y="155"/>
                    <a:pt x="15843" y="170"/>
                  </a:cubicBezTo>
                  <a:lnTo>
                    <a:pt x="15843" y="23"/>
                  </a:lnTo>
                  <a:cubicBezTo>
                    <a:pt x="15494" y="7"/>
                    <a:pt x="15144" y="1"/>
                    <a:pt x="14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2"/>
            <p:cNvSpPr/>
            <p:nvPr/>
          </p:nvSpPr>
          <p:spPr>
            <a:xfrm>
              <a:off x="6046175" y="1557630"/>
              <a:ext cx="7070425" cy="278908"/>
            </a:xfrm>
            <a:custGeom>
              <a:avLst/>
              <a:gdLst/>
              <a:ahLst/>
              <a:cxnLst/>
              <a:rect l="l" t="t" r="r" b="b"/>
              <a:pathLst>
                <a:path w="15844" h="625" extrusionOk="0">
                  <a:moveTo>
                    <a:pt x="13383" y="1"/>
                  </a:moveTo>
                  <a:cubicBezTo>
                    <a:pt x="11565" y="1"/>
                    <a:pt x="9746" y="124"/>
                    <a:pt x="7928" y="226"/>
                  </a:cubicBezTo>
                  <a:cubicBezTo>
                    <a:pt x="6552" y="306"/>
                    <a:pt x="5187" y="363"/>
                    <a:pt x="3810" y="363"/>
                  </a:cubicBezTo>
                  <a:cubicBezTo>
                    <a:pt x="3411" y="363"/>
                    <a:pt x="3012" y="359"/>
                    <a:pt x="2613" y="359"/>
                  </a:cubicBezTo>
                  <a:cubicBezTo>
                    <a:pt x="1739" y="359"/>
                    <a:pt x="867" y="375"/>
                    <a:pt x="1" y="476"/>
                  </a:cubicBezTo>
                  <a:lnTo>
                    <a:pt x="1" y="625"/>
                  </a:lnTo>
                  <a:cubicBezTo>
                    <a:pt x="862" y="523"/>
                    <a:pt x="1728" y="507"/>
                    <a:pt x="2596" y="507"/>
                  </a:cubicBezTo>
                  <a:cubicBezTo>
                    <a:pt x="3000" y="507"/>
                    <a:pt x="3405" y="511"/>
                    <a:pt x="3810" y="511"/>
                  </a:cubicBezTo>
                  <a:cubicBezTo>
                    <a:pt x="5187" y="511"/>
                    <a:pt x="6552" y="453"/>
                    <a:pt x="7928" y="374"/>
                  </a:cubicBezTo>
                  <a:cubicBezTo>
                    <a:pt x="9745" y="272"/>
                    <a:pt x="11562" y="149"/>
                    <a:pt x="13379" y="149"/>
                  </a:cubicBezTo>
                  <a:cubicBezTo>
                    <a:pt x="14200" y="149"/>
                    <a:pt x="15022" y="174"/>
                    <a:pt x="15843" y="238"/>
                  </a:cubicBezTo>
                  <a:lnTo>
                    <a:pt x="15843" y="90"/>
                  </a:lnTo>
                  <a:cubicBezTo>
                    <a:pt x="15023" y="26"/>
                    <a:pt x="14203" y="1"/>
                    <a:pt x="13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2"/>
            <p:cNvSpPr/>
            <p:nvPr/>
          </p:nvSpPr>
          <p:spPr>
            <a:xfrm>
              <a:off x="12370008" y="668697"/>
              <a:ext cx="548891" cy="390917"/>
            </a:xfrm>
            <a:custGeom>
              <a:avLst/>
              <a:gdLst/>
              <a:ahLst/>
              <a:cxnLst/>
              <a:rect l="l" t="t" r="r" b="b"/>
              <a:pathLst>
                <a:path w="1230" h="876" extrusionOk="0">
                  <a:moveTo>
                    <a:pt x="1" y="1"/>
                  </a:moveTo>
                  <a:cubicBezTo>
                    <a:pt x="1" y="1"/>
                    <a:pt x="353" y="421"/>
                    <a:pt x="615" y="615"/>
                  </a:cubicBezTo>
                  <a:cubicBezTo>
                    <a:pt x="888" y="797"/>
                    <a:pt x="1229" y="876"/>
                    <a:pt x="1229" y="876"/>
                  </a:cubicBezTo>
                  <a:cubicBezTo>
                    <a:pt x="1229" y="876"/>
                    <a:pt x="888" y="239"/>
                    <a:pt x="444" y="1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2"/>
            <p:cNvSpPr/>
            <p:nvPr/>
          </p:nvSpPr>
          <p:spPr>
            <a:xfrm>
              <a:off x="11832275" y="719570"/>
              <a:ext cx="614043" cy="284709"/>
            </a:xfrm>
            <a:custGeom>
              <a:avLst/>
              <a:gdLst/>
              <a:ahLst/>
              <a:cxnLst/>
              <a:rect l="l" t="t" r="r" b="b"/>
              <a:pathLst>
                <a:path w="1376" h="638" extrusionOk="0">
                  <a:moveTo>
                    <a:pt x="0" y="0"/>
                  </a:moveTo>
                  <a:cubicBezTo>
                    <a:pt x="0" y="0"/>
                    <a:pt x="80" y="114"/>
                    <a:pt x="534" y="319"/>
                  </a:cubicBezTo>
                  <a:cubicBezTo>
                    <a:pt x="1001" y="535"/>
                    <a:pt x="1376" y="637"/>
                    <a:pt x="1376" y="637"/>
                  </a:cubicBezTo>
                  <a:cubicBezTo>
                    <a:pt x="1376" y="637"/>
                    <a:pt x="1262" y="421"/>
                    <a:pt x="842" y="239"/>
                  </a:cubicBezTo>
                  <a:cubicBezTo>
                    <a:pt x="433" y="5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2"/>
            <p:cNvSpPr/>
            <p:nvPr/>
          </p:nvSpPr>
          <p:spPr>
            <a:xfrm>
              <a:off x="12080837" y="1128782"/>
              <a:ext cx="721144" cy="225358"/>
            </a:xfrm>
            <a:custGeom>
              <a:avLst/>
              <a:gdLst/>
              <a:ahLst/>
              <a:cxnLst/>
              <a:rect l="l" t="t" r="r" b="b"/>
              <a:pathLst>
                <a:path w="1616" h="505" extrusionOk="0">
                  <a:moveTo>
                    <a:pt x="250" y="0"/>
                  </a:moveTo>
                  <a:cubicBezTo>
                    <a:pt x="86" y="0"/>
                    <a:pt x="0" y="16"/>
                    <a:pt x="0" y="16"/>
                  </a:cubicBezTo>
                  <a:cubicBezTo>
                    <a:pt x="0" y="16"/>
                    <a:pt x="35" y="130"/>
                    <a:pt x="649" y="312"/>
                  </a:cubicBezTo>
                  <a:cubicBezTo>
                    <a:pt x="1263" y="494"/>
                    <a:pt x="1615" y="505"/>
                    <a:pt x="1615" y="505"/>
                  </a:cubicBezTo>
                  <a:lnTo>
                    <a:pt x="1377" y="323"/>
                  </a:lnTo>
                  <a:lnTo>
                    <a:pt x="1365" y="323"/>
                  </a:lnTo>
                  <a:cubicBezTo>
                    <a:pt x="1331" y="300"/>
                    <a:pt x="1127" y="107"/>
                    <a:pt x="876" y="62"/>
                  </a:cubicBezTo>
                  <a:cubicBezTo>
                    <a:pt x="607" y="13"/>
                    <a:pt x="39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2"/>
            <p:cNvSpPr/>
            <p:nvPr/>
          </p:nvSpPr>
          <p:spPr>
            <a:xfrm>
              <a:off x="10689870" y="1003832"/>
              <a:ext cx="523454" cy="456963"/>
            </a:xfrm>
            <a:custGeom>
              <a:avLst/>
              <a:gdLst/>
              <a:ahLst/>
              <a:cxnLst/>
              <a:rect l="l" t="t" r="r" b="b"/>
              <a:pathLst>
                <a:path w="1173" h="1024" extrusionOk="0">
                  <a:moveTo>
                    <a:pt x="1173" y="0"/>
                  </a:moveTo>
                  <a:lnTo>
                    <a:pt x="1173" y="0"/>
                  </a:lnTo>
                  <a:cubicBezTo>
                    <a:pt x="1173" y="0"/>
                    <a:pt x="570" y="273"/>
                    <a:pt x="319" y="546"/>
                  </a:cubicBezTo>
                  <a:cubicBezTo>
                    <a:pt x="69" y="819"/>
                    <a:pt x="1" y="1024"/>
                    <a:pt x="1" y="1024"/>
                  </a:cubicBezTo>
                  <a:lnTo>
                    <a:pt x="319" y="921"/>
                  </a:lnTo>
                  <a:cubicBezTo>
                    <a:pt x="319" y="921"/>
                    <a:pt x="695" y="728"/>
                    <a:pt x="911" y="466"/>
                  </a:cubicBezTo>
                  <a:cubicBezTo>
                    <a:pt x="1115" y="193"/>
                    <a:pt x="1173" y="0"/>
                    <a:pt x="1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2"/>
            <p:cNvSpPr/>
            <p:nvPr/>
          </p:nvSpPr>
          <p:spPr>
            <a:xfrm>
              <a:off x="10360536" y="1089958"/>
              <a:ext cx="421262" cy="421709"/>
            </a:xfrm>
            <a:custGeom>
              <a:avLst/>
              <a:gdLst/>
              <a:ahLst/>
              <a:cxnLst/>
              <a:rect l="l" t="t" r="r" b="b"/>
              <a:pathLst>
                <a:path w="944" h="945" extrusionOk="0">
                  <a:moveTo>
                    <a:pt x="944" y="0"/>
                  </a:moveTo>
                  <a:cubicBezTo>
                    <a:pt x="943" y="0"/>
                    <a:pt x="432" y="182"/>
                    <a:pt x="250" y="444"/>
                  </a:cubicBezTo>
                  <a:cubicBezTo>
                    <a:pt x="68" y="705"/>
                    <a:pt x="0" y="945"/>
                    <a:pt x="0" y="945"/>
                  </a:cubicBezTo>
                  <a:lnTo>
                    <a:pt x="250" y="831"/>
                  </a:lnTo>
                  <a:cubicBezTo>
                    <a:pt x="250" y="831"/>
                    <a:pt x="501" y="637"/>
                    <a:pt x="637" y="444"/>
                  </a:cubicBezTo>
                  <a:cubicBezTo>
                    <a:pt x="784" y="240"/>
                    <a:pt x="944" y="0"/>
                    <a:pt x="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2"/>
            <p:cNvSpPr/>
            <p:nvPr/>
          </p:nvSpPr>
          <p:spPr>
            <a:xfrm>
              <a:off x="10517617" y="902086"/>
              <a:ext cx="527917" cy="107101"/>
            </a:xfrm>
            <a:custGeom>
              <a:avLst/>
              <a:gdLst/>
              <a:ahLst/>
              <a:cxnLst/>
              <a:rect l="l" t="t" r="r" b="b"/>
              <a:pathLst>
                <a:path w="1183" h="240" extrusionOk="0">
                  <a:moveTo>
                    <a:pt x="1137" y="1"/>
                  </a:moveTo>
                  <a:cubicBezTo>
                    <a:pt x="984" y="1"/>
                    <a:pt x="482" y="9"/>
                    <a:pt x="262" y="115"/>
                  </a:cubicBezTo>
                  <a:lnTo>
                    <a:pt x="0" y="239"/>
                  </a:lnTo>
                  <a:lnTo>
                    <a:pt x="387" y="228"/>
                  </a:lnTo>
                  <a:cubicBezTo>
                    <a:pt x="387" y="228"/>
                    <a:pt x="614" y="217"/>
                    <a:pt x="819" y="148"/>
                  </a:cubicBezTo>
                  <a:cubicBezTo>
                    <a:pt x="1024" y="69"/>
                    <a:pt x="1183" y="1"/>
                    <a:pt x="1183" y="1"/>
                  </a:cubicBezTo>
                  <a:cubicBezTo>
                    <a:pt x="1183" y="1"/>
                    <a:pt x="1166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2"/>
            <p:cNvSpPr/>
            <p:nvPr/>
          </p:nvSpPr>
          <p:spPr>
            <a:xfrm>
              <a:off x="8746444" y="1291218"/>
              <a:ext cx="772017" cy="170915"/>
            </a:xfrm>
            <a:custGeom>
              <a:avLst/>
              <a:gdLst/>
              <a:ahLst/>
              <a:cxnLst/>
              <a:rect l="l" t="t" r="r" b="b"/>
              <a:pathLst>
                <a:path w="1730" h="383" extrusionOk="0">
                  <a:moveTo>
                    <a:pt x="789" y="1"/>
                  </a:moveTo>
                  <a:cubicBezTo>
                    <a:pt x="708" y="1"/>
                    <a:pt x="626" y="9"/>
                    <a:pt x="546" y="27"/>
                  </a:cubicBezTo>
                  <a:lnTo>
                    <a:pt x="0" y="141"/>
                  </a:lnTo>
                  <a:cubicBezTo>
                    <a:pt x="0" y="141"/>
                    <a:pt x="384" y="383"/>
                    <a:pt x="780" y="383"/>
                  </a:cubicBezTo>
                  <a:cubicBezTo>
                    <a:pt x="804" y="383"/>
                    <a:pt x="829" y="382"/>
                    <a:pt x="853" y="380"/>
                  </a:cubicBezTo>
                  <a:cubicBezTo>
                    <a:pt x="1285" y="357"/>
                    <a:pt x="1729" y="266"/>
                    <a:pt x="1729" y="266"/>
                  </a:cubicBezTo>
                  <a:cubicBezTo>
                    <a:pt x="1729" y="266"/>
                    <a:pt x="1265" y="1"/>
                    <a:pt x="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2"/>
            <p:cNvSpPr/>
            <p:nvPr/>
          </p:nvSpPr>
          <p:spPr>
            <a:xfrm>
              <a:off x="8111874" y="1376898"/>
              <a:ext cx="655099" cy="137000"/>
            </a:xfrm>
            <a:custGeom>
              <a:avLst/>
              <a:gdLst/>
              <a:ahLst/>
              <a:cxnLst/>
              <a:rect l="l" t="t" r="r" b="b"/>
              <a:pathLst>
                <a:path w="1468" h="307" extrusionOk="0">
                  <a:moveTo>
                    <a:pt x="344" y="1"/>
                  </a:moveTo>
                  <a:cubicBezTo>
                    <a:pt x="122" y="1"/>
                    <a:pt x="0" y="6"/>
                    <a:pt x="0" y="6"/>
                  </a:cubicBezTo>
                  <a:lnTo>
                    <a:pt x="319" y="188"/>
                  </a:lnTo>
                  <a:cubicBezTo>
                    <a:pt x="319" y="188"/>
                    <a:pt x="667" y="307"/>
                    <a:pt x="1001" y="307"/>
                  </a:cubicBezTo>
                  <a:cubicBezTo>
                    <a:pt x="1040" y="307"/>
                    <a:pt x="1078" y="305"/>
                    <a:pt x="1115" y="302"/>
                  </a:cubicBezTo>
                  <a:lnTo>
                    <a:pt x="1468" y="267"/>
                  </a:lnTo>
                  <a:cubicBezTo>
                    <a:pt x="1468" y="267"/>
                    <a:pt x="1240" y="6"/>
                    <a:pt x="751" y="6"/>
                  </a:cubicBezTo>
                  <a:cubicBezTo>
                    <a:pt x="592" y="2"/>
                    <a:pt x="455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2"/>
            <p:cNvSpPr/>
            <p:nvPr/>
          </p:nvSpPr>
          <p:spPr>
            <a:xfrm>
              <a:off x="8036011" y="1123874"/>
              <a:ext cx="629662" cy="121381"/>
            </a:xfrm>
            <a:custGeom>
              <a:avLst/>
              <a:gdLst/>
              <a:ahLst/>
              <a:cxnLst/>
              <a:rect l="l" t="t" r="r" b="b"/>
              <a:pathLst>
                <a:path w="1411" h="272" extrusionOk="0">
                  <a:moveTo>
                    <a:pt x="233" y="0"/>
                  </a:moveTo>
                  <a:cubicBezTo>
                    <a:pt x="51" y="0"/>
                    <a:pt x="0" y="15"/>
                    <a:pt x="0" y="15"/>
                  </a:cubicBezTo>
                  <a:cubicBezTo>
                    <a:pt x="0" y="15"/>
                    <a:pt x="352" y="197"/>
                    <a:pt x="739" y="243"/>
                  </a:cubicBezTo>
                  <a:cubicBezTo>
                    <a:pt x="938" y="265"/>
                    <a:pt x="1106" y="271"/>
                    <a:pt x="1224" y="271"/>
                  </a:cubicBezTo>
                  <a:cubicBezTo>
                    <a:pt x="1342" y="271"/>
                    <a:pt x="1410" y="265"/>
                    <a:pt x="1410" y="265"/>
                  </a:cubicBezTo>
                  <a:cubicBezTo>
                    <a:pt x="1410" y="265"/>
                    <a:pt x="1126" y="38"/>
                    <a:pt x="614" y="15"/>
                  </a:cubicBezTo>
                  <a:cubicBezTo>
                    <a:pt x="448" y="4"/>
                    <a:pt x="32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2"/>
            <p:cNvSpPr/>
            <p:nvPr/>
          </p:nvSpPr>
          <p:spPr>
            <a:xfrm>
              <a:off x="6609345" y="1130567"/>
              <a:ext cx="645281" cy="330227"/>
            </a:xfrm>
            <a:custGeom>
              <a:avLst/>
              <a:gdLst/>
              <a:ahLst/>
              <a:cxnLst/>
              <a:rect l="l" t="t" r="r" b="b"/>
              <a:pathLst>
                <a:path w="1446" h="740" extrusionOk="0">
                  <a:moveTo>
                    <a:pt x="1446" y="0"/>
                  </a:moveTo>
                  <a:lnTo>
                    <a:pt x="1446" y="0"/>
                  </a:lnTo>
                  <a:cubicBezTo>
                    <a:pt x="1446" y="0"/>
                    <a:pt x="581" y="182"/>
                    <a:pt x="331" y="387"/>
                  </a:cubicBezTo>
                  <a:cubicBezTo>
                    <a:pt x="81" y="592"/>
                    <a:pt x="1" y="740"/>
                    <a:pt x="1" y="740"/>
                  </a:cubicBezTo>
                  <a:lnTo>
                    <a:pt x="456" y="581"/>
                  </a:lnTo>
                  <a:cubicBezTo>
                    <a:pt x="456" y="581"/>
                    <a:pt x="718" y="490"/>
                    <a:pt x="945" y="387"/>
                  </a:cubicBezTo>
                  <a:cubicBezTo>
                    <a:pt x="1355" y="194"/>
                    <a:pt x="1446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2"/>
            <p:cNvSpPr/>
            <p:nvPr/>
          </p:nvSpPr>
          <p:spPr>
            <a:xfrm>
              <a:off x="6046175" y="1186349"/>
              <a:ext cx="619845" cy="406536"/>
            </a:xfrm>
            <a:custGeom>
              <a:avLst/>
              <a:gdLst/>
              <a:ahLst/>
              <a:cxnLst/>
              <a:rect l="l" t="t" r="r" b="b"/>
              <a:pathLst>
                <a:path w="1389" h="911" extrusionOk="0">
                  <a:moveTo>
                    <a:pt x="1388" y="1"/>
                  </a:moveTo>
                  <a:lnTo>
                    <a:pt x="1388" y="1"/>
                  </a:lnTo>
                  <a:cubicBezTo>
                    <a:pt x="1388" y="1"/>
                    <a:pt x="694" y="274"/>
                    <a:pt x="399" y="456"/>
                  </a:cubicBezTo>
                  <a:cubicBezTo>
                    <a:pt x="251" y="547"/>
                    <a:pt x="103" y="660"/>
                    <a:pt x="1" y="751"/>
                  </a:cubicBezTo>
                  <a:lnTo>
                    <a:pt x="1" y="911"/>
                  </a:lnTo>
                  <a:cubicBezTo>
                    <a:pt x="171" y="899"/>
                    <a:pt x="444" y="842"/>
                    <a:pt x="740" y="580"/>
                  </a:cubicBezTo>
                  <a:cubicBezTo>
                    <a:pt x="1195" y="160"/>
                    <a:pt x="1388" y="1"/>
                    <a:pt x="1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22"/>
          <p:cNvGrpSpPr/>
          <p:nvPr/>
        </p:nvGrpSpPr>
        <p:grpSpPr>
          <a:xfrm rot="-3450746">
            <a:off x="-1744951" y="-431286"/>
            <a:ext cx="2827031" cy="1620027"/>
            <a:chOff x="10287875" y="865650"/>
            <a:chExt cx="2107488" cy="1207590"/>
          </a:xfrm>
        </p:grpSpPr>
        <p:sp>
          <p:nvSpPr>
            <p:cNvPr id="2240" name="Google Shape;2240;p22"/>
            <p:cNvSpPr/>
            <p:nvPr/>
          </p:nvSpPr>
          <p:spPr>
            <a:xfrm>
              <a:off x="10287875" y="865650"/>
              <a:ext cx="2107488" cy="1207590"/>
            </a:xfrm>
            <a:custGeom>
              <a:avLst/>
              <a:gdLst/>
              <a:ahLst/>
              <a:cxnLst/>
              <a:rect l="l" t="t" r="r" b="b"/>
              <a:pathLst>
                <a:path w="15185" h="8701" extrusionOk="0">
                  <a:moveTo>
                    <a:pt x="15127" y="0"/>
                  </a:moveTo>
                  <a:lnTo>
                    <a:pt x="14240" y="35"/>
                  </a:lnTo>
                  <a:lnTo>
                    <a:pt x="14035" y="46"/>
                  </a:lnTo>
                  <a:lnTo>
                    <a:pt x="13330" y="68"/>
                  </a:lnTo>
                  <a:lnTo>
                    <a:pt x="13251" y="80"/>
                  </a:lnTo>
                  <a:lnTo>
                    <a:pt x="12523" y="103"/>
                  </a:lnTo>
                  <a:lnTo>
                    <a:pt x="12261" y="114"/>
                  </a:lnTo>
                  <a:lnTo>
                    <a:pt x="7097" y="330"/>
                  </a:lnTo>
                  <a:lnTo>
                    <a:pt x="7018" y="330"/>
                  </a:lnTo>
                  <a:lnTo>
                    <a:pt x="6165" y="364"/>
                  </a:lnTo>
                  <a:lnTo>
                    <a:pt x="5995" y="364"/>
                  </a:lnTo>
                  <a:lnTo>
                    <a:pt x="1" y="614"/>
                  </a:lnTo>
                  <a:cubicBezTo>
                    <a:pt x="1" y="614"/>
                    <a:pt x="1127" y="2286"/>
                    <a:pt x="1127" y="2730"/>
                  </a:cubicBezTo>
                  <a:cubicBezTo>
                    <a:pt x="1127" y="3185"/>
                    <a:pt x="615" y="3128"/>
                    <a:pt x="1127" y="3901"/>
                  </a:cubicBezTo>
                  <a:cubicBezTo>
                    <a:pt x="1627" y="4686"/>
                    <a:pt x="1900" y="4629"/>
                    <a:pt x="2070" y="5300"/>
                  </a:cubicBezTo>
                  <a:cubicBezTo>
                    <a:pt x="2241" y="5971"/>
                    <a:pt x="2753" y="8292"/>
                    <a:pt x="2753" y="8292"/>
                  </a:cubicBezTo>
                  <a:lnTo>
                    <a:pt x="2958" y="8302"/>
                  </a:lnTo>
                  <a:lnTo>
                    <a:pt x="3390" y="8337"/>
                  </a:lnTo>
                  <a:lnTo>
                    <a:pt x="3845" y="8371"/>
                  </a:lnTo>
                  <a:lnTo>
                    <a:pt x="4061" y="8383"/>
                  </a:lnTo>
                  <a:lnTo>
                    <a:pt x="7029" y="8587"/>
                  </a:lnTo>
                  <a:lnTo>
                    <a:pt x="7439" y="8621"/>
                  </a:lnTo>
                  <a:lnTo>
                    <a:pt x="7916" y="8655"/>
                  </a:lnTo>
                  <a:lnTo>
                    <a:pt x="8348" y="8689"/>
                  </a:lnTo>
                  <a:lnTo>
                    <a:pt x="8621" y="8701"/>
                  </a:lnTo>
                  <a:lnTo>
                    <a:pt x="8803" y="8689"/>
                  </a:lnTo>
                  <a:lnTo>
                    <a:pt x="9316" y="8633"/>
                  </a:lnTo>
                  <a:lnTo>
                    <a:pt x="12614" y="8292"/>
                  </a:lnTo>
                  <a:cubicBezTo>
                    <a:pt x="12614" y="8292"/>
                    <a:pt x="12738" y="8143"/>
                    <a:pt x="12932" y="7916"/>
                  </a:cubicBezTo>
                  <a:cubicBezTo>
                    <a:pt x="12966" y="7859"/>
                    <a:pt x="13011" y="7802"/>
                    <a:pt x="13057" y="7746"/>
                  </a:cubicBezTo>
                  <a:cubicBezTo>
                    <a:pt x="13603" y="7040"/>
                    <a:pt x="14479" y="5789"/>
                    <a:pt x="14513" y="5027"/>
                  </a:cubicBezTo>
                  <a:cubicBezTo>
                    <a:pt x="14570" y="3901"/>
                    <a:pt x="13899" y="3742"/>
                    <a:pt x="14513" y="2957"/>
                  </a:cubicBezTo>
                  <a:cubicBezTo>
                    <a:pt x="15127" y="2173"/>
                    <a:pt x="15070" y="1342"/>
                    <a:pt x="15127" y="978"/>
                  </a:cubicBezTo>
                  <a:cubicBezTo>
                    <a:pt x="15184" y="614"/>
                    <a:pt x="15127" y="0"/>
                    <a:pt x="15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2"/>
            <p:cNvSpPr/>
            <p:nvPr/>
          </p:nvSpPr>
          <p:spPr>
            <a:xfrm>
              <a:off x="10537278" y="1001385"/>
              <a:ext cx="115471" cy="328371"/>
            </a:xfrm>
            <a:custGeom>
              <a:avLst/>
              <a:gdLst/>
              <a:ahLst/>
              <a:cxnLst/>
              <a:rect l="l" t="t" r="r" b="b"/>
              <a:pathLst>
                <a:path w="832" h="2366" extrusionOk="0">
                  <a:moveTo>
                    <a:pt x="0" y="0"/>
                  </a:moveTo>
                  <a:cubicBezTo>
                    <a:pt x="1" y="0"/>
                    <a:pt x="103" y="1865"/>
                    <a:pt x="217" y="2366"/>
                  </a:cubicBezTo>
                  <a:cubicBezTo>
                    <a:pt x="217" y="2366"/>
                    <a:pt x="831" y="153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2"/>
            <p:cNvSpPr/>
            <p:nvPr/>
          </p:nvSpPr>
          <p:spPr>
            <a:xfrm>
              <a:off x="10668295" y="1066061"/>
              <a:ext cx="53850" cy="337948"/>
            </a:xfrm>
            <a:custGeom>
              <a:avLst/>
              <a:gdLst/>
              <a:ahLst/>
              <a:cxnLst/>
              <a:rect l="l" t="t" r="r" b="b"/>
              <a:pathLst>
                <a:path w="388" h="2435" extrusionOk="0">
                  <a:moveTo>
                    <a:pt x="24" y="1"/>
                  </a:moveTo>
                  <a:cubicBezTo>
                    <a:pt x="24" y="1"/>
                    <a:pt x="1" y="1"/>
                    <a:pt x="24" y="979"/>
                  </a:cubicBezTo>
                  <a:cubicBezTo>
                    <a:pt x="57" y="1957"/>
                    <a:pt x="365" y="2435"/>
                    <a:pt x="365" y="2435"/>
                  </a:cubicBezTo>
                  <a:cubicBezTo>
                    <a:pt x="365" y="2435"/>
                    <a:pt x="388" y="1149"/>
                    <a:pt x="365" y="717"/>
                  </a:cubicBezTo>
                  <a:cubicBezTo>
                    <a:pt x="330" y="285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2"/>
            <p:cNvSpPr/>
            <p:nvPr/>
          </p:nvSpPr>
          <p:spPr>
            <a:xfrm>
              <a:off x="10785155" y="980845"/>
              <a:ext cx="69533" cy="369591"/>
            </a:xfrm>
            <a:custGeom>
              <a:avLst/>
              <a:gdLst/>
              <a:ahLst/>
              <a:cxnLst/>
              <a:rect l="l" t="t" r="r" b="b"/>
              <a:pathLst>
                <a:path w="501" h="2663" extrusionOk="0">
                  <a:moveTo>
                    <a:pt x="137" y="1"/>
                  </a:moveTo>
                  <a:cubicBezTo>
                    <a:pt x="137" y="1"/>
                    <a:pt x="1" y="1376"/>
                    <a:pt x="137" y="2013"/>
                  </a:cubicBezTo>
                  <a:lnTo>
                    <a:pt x="273" y="2662"/>
                  </a:lnTo>
                  <a:cubicBezTo>
                    <a:pt x="273" y="2662"/>
                    <a:pt x="501" y="1376"/>
                    <a:pt x="466" y="956"/>
                  </a:cubicBezTo>
                  <a:cubicBezTo>
                    <a:pt x="444" y="535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2"/>
            <p:cNvSpPr/>
            <p:nvPr/>
          </p:nvSpPr>
          <p:spPr>
            <a:xfrm>
              <a:off x="10982373" y="1329620"/>
              <a:ext cx="80774" cy="394850"/>
            </a:xfrm>
            <a:custGeom>
              <a:avLst/>
              <a:gdLst/>
              <a:ahLst/>
              <a:cxnLst/>
              <a:rect l="l" t="t" r="r" b="b"/>
              <a:pathLst>
                <a:path w="582" h="2845" extrusionOk="0">
                  <a:moveTo>
                    <a:pt x="308" y="1"/>
                  </a:moveTo>
                  <a:lnTo>
                    <a:pt x="137" y="399"/>
                  </a:lnTo>
                  <a:cubicBezTo>
                    <a:pt x="137" y="399"/>
                    <a:pt x="1" y="1173"/>
                    <a:pt x="137" y="1820"/>
                  </a:cubicBezTo>
                  <a:cubicBezTo>
                    <a:pt x="274" y="2457"/>
                    <a:pt x="445" y="2844"/>
                    <a:pt x="445" y="2844"/>
                  </a:cubicBezTo>
                  <a:cubicBezTo>
                    <a:pt x="445" y="2844"/>
                    <a:pt x="581" y="2310"/>
                    <a:pt x="524" y="1616"/>
                  </a:cubicBezTo>
                  <a:cubicBezTo>
                    <a:pt x="467" y="922"/>
                    <a:pt x="308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2"/>
            <p:cNvSpPr/>
            <p:nvPr/>
          </p:nvSpPr>
          <p:spPr>
            <a:xfrm>
              <a:off x="11097707" y="1350300"/>
              <a:ext cx="82162" cy="460913"/>
            </a:xfrm>
            <a:custGeom>
              <a:avLst/>
              <a:gdLst/>
              <a:ahLst/>
              <a:cxnLst/>
              <a:rect l="l" t="t" r="r" b="b"/>
              <a:pathLst>
                <a:path w="592" h="3321" extrusionOk="0">
                  <a:moveTo>
                    <a:pt x="307" y="0"/>
                  </a:moveTo>
                  <a:lnTo>
                    <a:pt x="228" y="250"/>
                  </a:lnTo>
                  <a:cubicBezTo>
                    <a:pt x="228" y="250"/>
                    <a:pt x="0" y="1001"/>
                    <a:pt x="34" y="1479"/>
                  </a:cubicBezTo>
                  <a:cubicBezTo>
                    <a:pt x="57" y="1944"/>
                    <a:pt x="455" y="3321"/>
                    <a:pt x="455" y="3321"/>
                  </a:cubicBezTo>
                  <a:cubicBezTo>
                    <a:pt x="455" y="3321"/>
                    <a:pt x="592" y="1740"/>
                    <a:pt x="592" y="1274"/>
                  </a:cubicBezTo>
                  <a:cubicBezTo>
                    <a:pt x="592" y="807"/>
                    <a:pt x="307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2"/>
            <p:cNvSpPr/>
            <p:nvPr/>
          </p:nvSpPr>
          <p:spPr>
            <a:xfrm>
              <a:off x="11230250" y="1388189"/>
              <a:ext cx="64814" cy="423024"/>
            </a:xfrm>
            <a:custGeom>
              <a:avLst/>
              <a:gdLst/>
              <a:ahLst/>
              <a:cxnLst/>
              <a:rect l="l" t="t" r="r" b="b"/>
              <a:pathLst>
                <a:path w="467" h="3048" extrusionOk="0">
                  <a:moveTo>
                    <a:pt x="274" y="0"/>
                  </a:moveTo>
                  <a:cubicBezTo>
                    <a:pt x="274" y="0"/>
                    <a:pt x="1" y="671"/>
                    <a:pt x="160" y="1388"/>
                  </a:cubicBezTo>
                  <a:cubicBezTo>
                    <a:pt x="330" y="2093"/>
                    <a:pt x="467" y="3048"/>
                    <a:pt x="467" y="3048"/>
                  </a:cubicBezTo>
                  <a:lnTo>
                    <a:pt x="467" y="807"/>
                  </a:lnTo>
                  <a:cubicBezTo>
                    <a:pt x="467" y="170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2"/>
            <p:cNvSpPr/>
            <p:nvPr/>
          </p:nvSpPr>
          <p:spPr>
            <a:xfrm>
              <a:off x="11119774" y="916030"/>
              <a:ext cx="23733" cy="64953"/>
            </a:xfrm>
            <a:custGeom>
              <a:avLst/>
              <a:gdLst/>
              <a:ahLst/>
              <a:cxnLst/>
              <a:rect l="l" t="t" r="r" b="b"/>
              <a:pathLst>
                <a:path w="171" h="468" extrusionOk="0">
                  <a:moveTo>
                    <a:pt x="1" y="1"/>
                  </a:moveTo>
                  <a:cubicBezTo>
                    <a:pt x="80" y="274"/>
                    <a:pt x="137" y="468"/>
                    <a:pt x="137" y="468"/>
                  </a:cubicBezTo>
                  <a:cubicBezTo>
                    <a:pt x="137" y="468"/>
                    <a:pt x="148" y="274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2"/>
            <p:cNvSpPr/>
            <p:nvPr/>
          </p:nvSpPr>
          <p:spPr>
            <a:xfrm>
              <a:off x="11261894" y="911450"/>
              <a:ext cx="11103" cy="69533"/>
            </a:xfrm>
            <a:custGeom>
              <a:avLst/>
              <a:gdLst/>
              <a:ahLst/>
              <a:cxnLst/>
              <a:rect l="l" t="t" r="r" b="b"/>
              <a:pathLst>
                <a:path w="80" h="501" extrusionOk="0">
                  <a:moveTo>
                    <a:pt x="0" y="0"/>
                  </a:moveTo>
                  <a:cubicBezTo>
                    <a:pt x="57" y="296"/>
                    <a:pt x="79" y="501"/>
                    <a:pt x="79" y="50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2"/>
            <p:cNvSpPr/>
            <p:nvPr/>
          </p:nvSpPr>
          <p:spPr>
            <a:xfrm>
              <a:off x="11384999" y="1066061"/>
              <a:ext cx="72725" cy="426355"/>
            </a:xfrm>
            <a:custGeom>
              <a:avLst/>
              <a:gdLst/>
              <a:ahLst/>
              <a:cxnLst/>
              <a:rect l="l" t="t" r="r" b="b"/>
              <a:pathLst>
                <a:path w="524" h="3072" extrusionOk="0">
                  <a:moveTo>
                    <a:pt x="273" y="1"/>
                  </a:moveTo>
                  <a:cubicBezTo>
                    <a:pt x="273" y="1"/>
                    <a:pt x="0" y="820"/>
                    <a:pt x="79" y="1457"/>
                  </a:cubicBezTo>
                  <a:cubicBezTo>
                    <a:pt x="170" y="2094"/>
                    <a:pt x="478" y="3072"/>
                    <a:pt x="478" y="3072"/>
                  </a:cubicBezTo>
                  <a:cubicBezTo>
                    <a:pt x="478" y="3072"/>
                    <a:pt x="421" y="2071"/>
                    <a:pt x="478" y="1217"/>
                  </a:cubicBezTo>
                  <a:cubicBezTo>
                    <a:pt x="523" y="365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2"/>
            <p:cNvSpPr/>
            <p:nvPr/>
          </p:nvSpPr>
          <p:spPr>
            <a:xfrm>
              <a:off x="11500194" y="1066061"/>
              <a:ext cx="93265" cy="481593"/>
            </a:xfrm>
            <a:custGeom>
              <a:avLst/>
              <a:gdLst/>
              <a:ahLst/>
              <a:cxnLst/>
              <a:rect l="l" t="t" r="r" b="b"/>
              <a:pathLst>
                <a:path w="672" h="3470" extrusionOk="0">
                  <a:moveTo>
                    <a:pt x="273" y="1"/>
                  </a:moveTo>
                  <a:lnTo>
                    <a:pt x="273" y="421"/>
                  </a:lnTo>
                  <a:cubicBezTo>
                    <a:pt x="273" y="421"/>
                    <a:pt x="0" y="1343"/>
                    <a:pt x="91" y="1900"/>
                  </a:cubicBezTo>
                  <a:cubicBezTo>
                    <a:pt x="171" y="2457"/>
                    <a:pt x="455" y="3469"/>
                    <a:pt x="455" y="3469"/>
                  </a:cubicBezTo>
                  <a:cubicBezTo>
                    <a:pt x="455" y="3469"/>
                    <a:pt x="672" y="2150"/>
                    <a:pt x="614" y="1536"/>
                  </a:cubicBezTo>
                  <a:cubicBezTo>
                    <a:pt x="569" y="922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2"/>
            <p:cNvSpPr/>
            <p:nvPr/>
          </p:nvSpPr>
          <p:spPr>
            <a:xfrm>
              <a:off x="11632737" y="1102423"/>
              <a:ext cx="85354" cy="389993"/>
            </a:xfrm>
            <a:custGeom>
              <a:avLst/>
              <a:gdLst/>
              <a:ahLst/>
              <a:cxnLst/>
              <a:rect l="l" t="t" r="r" b="b"/>
              <a:pathLst>
                <a:path w="615" h="2810" extrusionOk="0">
                  <a:moveTo>
                    <a:pt x="364" y="0"/>
                  </a:moveTo>
                  <a:cubicBezTo>
                    <a:pt x="364" y="0"/>
                    <a:pt x="0" y="751"/>
                    <a:pt x="23" y="1274"/>
                  </a:cubicBezTo>
                  <a:cubicBezTo>
                    <a:pt x="58" y="1809"/>
                    <a:pt x="364" y="2810"/>
                    <a:pt x="364" y="2810"/>
                  </a:cubicBezTo>
                  <a:cubicBezTo>
                    <a:pt x="364" y="2810"/>
                    <a:pt x="615" y="1479"/>
                    <a:pt x="581" y="955"/>
                  </a:cubicBezTo>
                  <a:cubicBezTo>
                    <a:pt x="558" y="444"/>
                    <a:pt x="364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2"/>
            <p:cNvSpPr/>
            <p:nvPr/>
          </p:nvSpPr>
          <p:spPr>
            <a:xfrm>
              <a:off x="11263420" y="1912116"/>
              <a:ext cx="60095" cy="150029"/>
            </a:xfrm>
            <a:custGeom>
              <a:avLst/>
              <a:gdLst/>
              <a:ahLst/>
              <a:cxnLst/>
              <a:rect l="l" t="t" r="r" b="b"/>
              <a:pathLst>
                <a:path w="433" h="1081" extrusionOk="0">
                  <a:moveTo>
                    <a:pt x="205" y="1"/>
                  </a:moveTo>
                  <a:cubicBezTo>
                    <a:pt x="205" y="1"/>
                    <a:pt x="35" y="524"/>
                    <a:pt x="0" y="1047"/>
                  </a:cubicBezTo>
                  <a:lnTo>
                    <a:pt x="410" y="1081"/>
                  </a:lnTo>
                  <a:cubicBezTo>
                    <a:pt x="432" y="330"/>
                    <a:pt x="205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2"/>
            <p:cNvSpPr/>
            <p:nvPr/>
          </p:nvSpPr>
          <p:spPr>
            <a:xfrm>
              <a:off x="11386526" y="1912116"/>
              <a:ext cx="60095" cy="159606"/>
            </a:xfrm>
            <a:custGeom>
              <a:avLst/>
              <a:gdLst/>
              <a:ahLst/>
              <a:cxnLst/>
              <a:rect l="l" t="t" r="r" b="b"/>
              <a:pathLst>
                <a:path w="433" h="1150" extrusionOk="0">
                  <a:moveTo>
                    <a:pt x="149" y="1"/>
                  </a:moveTo>
                  <a:lnTo>
                    <a:pt x="149" y="421"/>
                  </a:lnTo>
                  <a:cubicBezTo>
                    <a:pt x="149" y="421"/>
                    <a:pt x="58" y="740"/>
                    <a:pt x="0" y="1115"/>
                  </a:cubicBezTo>
                  <a:lnTo>
                    <a:pt x="432" y="1149"/>
                  </a:lnTo>
                  <a:cubicBezTo>
                    <a:pt x="331" y="592"/>
                    <a:pt x="149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2"/>
            <p:cNvSpPr/>
            <p:nvPr/>
          </p:nvSpPr>
          <p:spPr>
            <a:xfrm>
              <a:off x="11509631" y="1946952"/>
              <a:ext cx="71198" cy="124770"/>
            </a:xfrm>
            <a:custGeom>
              <a:avLst/>
              <a:gdLst/>
              <a:ahLst/>
              <a:cxnLst/>
              <a:rect l="l" t="t" r="r" b="b"/>
              <a:pathLst>
                <a:path w="513" h="899" extrusionOk="0">
                  <a:moveTo>
                    <a:pt x="308" y="0"/>
                  </a:moveTo>
                  <a:cubicBezTo>
                    <a:pt x="308" y="0"/>
                    <a:pt x="91" y="443"/>
                    <a:pt x="0" y="898"/>
                  </a:cubicBezTo>
                  <a:lnTo>
                    <a:pt x="513" y="842"/>
                  </a:lnTo>
                  <a:cubicBezTo>
                    <a:pt x="467" y="375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2"/>
            <p:cNvSpPr/>
            <p:nvPr/>
          </p:nvSpPr>
          <p:spPr>
            <a:xfrm>
              <a:off x="11787486" y="1470213"/>
              <a:ext cx="96457" cy="490891"/>
            </a:xfrm>
            <a:custGeom>
              <a:avLst/>
              <a:gdLst/>
              <a:ahLst/>
              <a:cxnLst/>
              <a:rect l="l" t="t" r="r" b="b"/>
              <a:pathLst>
                <a:path w="695" h="3537" extrusionOk="0">
                  <a:moveTo>
                    <a:pt x="308" y="0"/>
                  </a:moveTo>
                  <a:cubicBezTo>
                    <a:pt x="308" y="0"/>
                    <a:pt x="0" y="1035"/>
                    <a:pt x="136" y="1831"/>
                  </a:cubicBezTo>
                  <a:cubicBezTo>
                    <a:pt x="285" y="2616"/>
                    <a:pt x="455" y="3537"/>
                    <a:pt x="455" y="3537"/>
                  </a:cubicBezTo>
                  <a:cubicBezTo>
                    <a:pt x="455" y="3537"/>
                    <a:pt x="694" y="2422"/>
                    <a:pt x="614" y="1331"/>
                  </a:cubicBezTo>
                  <a:cubicBezTo>
                    <a:pt x="535" y="251"/>
                    <a:pt x="308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2"/>
            <p:cNvSpPr/>
            <p:nvPr/>
          </p:nvSpPr>
          <p:spPr>
            <a:xfrm>
              <a:off x="11926275" y="1403872"/>
              <a:ext cx="66479" cy="480066"/>
            </a:xfrm>
            <a:custGeom>
              <a:avLst/>
              <a:gdLst/>
              <a:ahLst/>
              <a:cxnLst/>
              <a:rect l="l" t="t" r="r" b="b"/>
              <a:pathLst>
                <a:path w="479" h="3459" extrusionOk="0">
                  <a:moveTo>
                    <a:pt x="251" y="1"/>
                  </a:moveTo>
                  <a:cubicBezTo>
                    <a:pt x="251" y="1"/>
                    <a:pt x="1" y="1399"/>
                    <a:pt x="1" y="1900"/>
                  </a:cubicBezTo>
                  <a:cubicBezTo>
                    <a:pt x="1" y="2400"/>
                    <a:pt x="251" y="3458"/>
                    <a:pt x="251" y="3458"/>
                  </a:cubicBezTo>
                  <a:cubicBezTo>
                    <a:pt x="251" y="3458"/>
                    <a:pt x="422" y="2787"/>
                    <a:pt x="456" y="1922"/>
                  </a:cubicBezTo>
                  <a:cubicBezTo>
                    <a:pt x="479" y="1058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2"/>
            <p:cNvSpPr/>
            <p:nvPr/>
          </p:nvSpPr>
          <p:spPr>
            <a:xfrm>
              <a:off x="12051046" y="1492281"/>
              <a:ext cx="85354" cy="472016"/>
            </a:xfrm>
            <a:custGeom>
              <a:avLst/>
              <a:gdLst/>
              <a:ahLst/>
              <a:cxnLst/>
              <a:rect l="l" t="t" r="r" b="b"/>
              <a:pathLst>
                <a:path w="615" h="3401" extrusionOk="0">
                  <a:moveTo>
                    <a:pt x="251" y="1"/>
                  </a:moveTo>
                  <a:cubicBezTo>
                    <a:pt x="251" y="1"/>
                    <a:pt x="1" y="979"/>
                    <a:pt x="57" y="1399"/>
                  </a:cubicBezTo>
                  <a:cubicBezTo>
                    <a:pt x="92" y="1707"/>
                    <a:pt x="183" y="2809"/>
                    <a:pt x="228" y="3401"/>
                  </a:cubicBezTo>
                  <a:cubicBezTo>
                    <a:pt x="262" y="3344"/>
                    <a:pt x="307" y="3287"/>
                    <a:pt x="353" y="3231"/>
                  </a:cubicBezTo>
                  <a:cubicBezTo>
                    <a:pt x="456" y="2605"/>
                    <a:pt x="615" y="1593"/>
                    <a:pt x="558" y="1092"/>
                  </a:cubicBezTo>
                  <a:cubicBezTo>
                    <a:pt x="478" y="342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2"/>
            <p:cNvSpPr/>
            <p:nvPr/>
          </p:nvSpPr>
          <p:spPr>
            <a:xfrm>
              <a:off x="11989424" y="879806"/>
              <a:ext cx="87020" cy="355296"/>
            </a:xfrm>
            <a:custGeom>
              <a:avLst/>
              <a:gdLst/>
              <a:ahLst/>
              <a:cxnLst/>
              <a:rect l="l" t="t" r="r" b="b"/>
              <a:pathLst>
                <a:path w="627" h="2560" extrusionOk="0">
                  <a:moveTo>
                    <a:pt x="263" y="1"/>
                  </a:moveTo>
                  <a:lnTo>
                    <a:pt x="1" y="12"/>
                  </a:lnTo>
                  <a:lnTo>
                    <a:pt x="1" y="1343"/>
                  </a:lnTo>
                  <a:cubicBezTo>
                    <a:pt x="1" y="1798"/>
                    <a:pt x="308" y="2559"/>
                    <a:pt x="308" y="2559"/>
                  </a:cubicBezTo>
                  <a:cubicBezTo>
                    <a:pt x="308" y="2559"/>
                    <a:pt x="627" y="1468"/>
                    <a:pt x="490" y="729"/>
                  </a:cubicBezTo>
                  <a:cubicBezTo>
                    <a:pt x="433" y="444"/>
                    <a:pt x="354" y="194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2"/>
            <p:cNvSpPr/>
            <p:nvPr/>
          </p:nvSpPr>
          <p:spPr>
            <a:xfrm>
              <a:off x="12112529" y="875088"/>
              <a:ext cx="74390" cy="393879"/>
            </a:xfrm>
            <a:custGeom>
              <a:avLst/>
              <a:gdLst/>
              <a:ahLst/>
              <a:cxnLst/>
              <a:rect l="l" t="t" r="r" b="b"/>
              <a:pathLst>
                <a:path w="536" h="2838" extrusionOk="0">
                  <a:moveTo>
                    <a:pt x="183" y="0"/>
                  </a:moveTo>
                  <a:lnTo>
                    <a:pt x="104" y="12"/>
                  </a:lnTo>
                  <a:lnTo>
                    <a:pt x="81" y="376"/>
                  </a:lnTo>
                  <a:cubicBezTo>
                    <a:pt x="81" y="376"/>
                    <a:pt x="1" y="1274"/>
                    <a:pt x="1" y="1604"/>
                  </a:cubicBezTo>
                  <a:cubicBezTo>
                    <a:pt x="1" y="1932"/>
                    <a:pt x="180" y="2837"/>
                    <a:pt x="194" y="2837"/>
                  </a:cubicBezTo>
                  <a:cubicBezTo>
                    <a:pt x="194" y="2837"/>
                    <a:pt x="195" y="2836"/>
                    <a:pt x="195" y="2833"/>
                  </a:cubicBezTo>
                  <a:cubicBezTo>
                    <a:pt x="195" y="2753"/>
                    <a:pt x="536" y="1638"/>
                    <a:pt x="445" y="1160"/>
                  </a:cubicBezTo>
                  <a:cubicBezTo>
                    <a:pt x="388" y="842"/>
                    <a:pt x="263" y="319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2"/>
            <p:cNvSpPr/>
            <p:nvPr/>
          </p:nvSpPr>
          <p:spPr>
            <a:xfrm>
              <a:off x="12213567" y="870369"/>
              <a:ext cx="77582" cy="320460"/>
            </a:xfrm>
            <a:custGeom>
              <a:avLst/>
              <a:gdLst/>
              <a:ahLst/>
              <a:cxnLst/>
              <a:rect l="l" t="t" r="r" b="b"/>
              <a:pathLst>
                <a:path w="559" h="2309" extrusionOk="0">
                  <a:moveTo>
                    <a:pt x="365" y="1"/>
                  </a:moveTo>
                  <a:lnTo>
                    <a:pt x="160" y="12"/>
                  </a:lnTo>
                  <a:cubicBezTo>
                    <a:pt x="81" y="262"/>
                    <a:pt x="1" y="615"/>
                    <a:pt x="24" y="888"/>
                  </a:cubicBezTo>
                  <a:cubicBezTo>
                    <a:pt x="81" y="1365"/>
                    <a:pt x="274" y="2309"/>
                    <a:pt x="274" y="2309"/>
                  </a:cubicBezTo>
                  <a:cubicBezTo>
                    <a:pt x="274" y="2309"/>
                    <a:pt x="559" y="797"/>
                    <a:pt x="478" y="444"/>
                  </a:cubicBezTo>
                  <a:cubicBezTo>
                    <a:pt x="445" y="284"/>
                    <a:pt x="399" y="137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1" name="Google Shape;2261;p22"/>
          <p:cNvGrpSpPr/>
          <p:nvPr/>
        </p:nvGrpSpPr>
        <p:grpSpPr>
          <a:xfrm rot="-8764554">
            <a:off x="7845878" y="-378711"/>
            <a:ext cx="2203423" cy="1327550"/>
            <a:chOff x="6267675" y="4640100"/>
            <a:chExt cx="446975" cy="269300"/>
          </a:xfrm>
        </p:grpSpPr>
        <p:sp>
          <p:nvSpPr>
            <p:cNvPr id="2262" name="Google Shape;2262;p22"/>
            <p:cNvSpPr/>
            <p:nvPr/>
          </p:nvSpPr>
          <p:spPr>
            <a:xfrm>
              <a:off x="6267675" y="4640100"/>
              <a:ext cx="443875" cy="269300"/>
            </a:xfrm>
            <a:custGeom>
              <a:avLst/>
              <a:gdLst/>
              <a:ahLst/>
              <a:cxnLst/>
              <a:rect l="l" t="t" r="r" b="b"/>
              <a:pathLst>
                <a:path w="17755" h="10772" extrusionOk="0">
                  <a:moveTo>
                    <a:pt x="4254" y="0"/>
                  </a:moveTo>
                  <a:lnTo>
                    <a:pt x="1331" y="1309"/>
                  </a:lnTo>
                  <a:lnTo>
                    <a:pt x="978" y="1468"/>
                  </a:lnTo>
                  <a:lnTo>
                    <a:pt x="831" y="2014"/>
                  </a:lnTo>
                  <a:lnTo>
                    <a:pt x="330" y="3924"/>
                  </a:lnTo>
                  <a:cubicBezTo>
                    <a:pt x="330" y="3924"/>
                    <a:pt x="705" y="4868"/>
                    <a:pt x="819" y="5585"/>
                  </a:cubicBezTo>
                  <a:cubicBezTo>
                    <a:pt x="864" y="5858"/>
                    <a:pt x="876" y="6108"/>
                    <a:pt x="808" y="6245"/>
                  </a:cubicBezTo>
                  <a:cubicBezTo>
                    <a:pt x="694" y="6460"/>
                    <a:pt x="581" y="6733"/>
                    <a:pt x="501" y="7029"/>
                  </a:cubicBezTo>
                  <a:cubicBezTo>
                    <a:pt x="376" y="7416"/>
                    <a:pt x="308" y="7860"/>
                    <a:pt x="341" y="8303"/>
                  </a:cubicBezTo>
                  <a:cubicBezTo>
                    <a:pt x="364" y="8656"/>
                    <a:pt x="250" y="9417"/>
                    <a:pt x="148" y="9998"/>
                  </a:cubicBezTo>
                  <a:cubicBezTo>
                    <a:pt x="148" y="10020"/>
                    <a:pt x="137" y="10043"/>
                    <a:pt x="137" y="10066"/>
                  </a:cubicBezTo>
                  <a:cubicBezTo>
                    <a:pt x="68" y="10464"/>
                    <a:pt x="0" y="10771"/>
                    <a:pt x="0" y="10771"/>
                  </a:cubicBezTo>
                  <a:lnTo>
                    <a:pt x="17754" y="10771"/>
                  </a:lnTo>
                  <a:lnTo>
                    <a:pt x="17742" y="8667"/>
                  </a:lnTo>
                  <a:lnTo>
                    <a:pt x="17742" y="8257"/>
                  </a:lnTo>
                  <a:lnTo>
                    <a:pt x="17742" y="8178"/>
                  </a:lnTo>
                  <a:lnTo>
                    <a:pt x="17742" y="8166"/>
                  </a:lnTo>
                  <a:lnTo>
                    <a:pt x="17742" y="8052"/>
                  </a:lnTo>
                  <a:lnTo>
                    <a:pt x="17731" y="7382"/>
                  </a:lnTo>
                  <a:lnTo>
                    <a:pt x="17731" y="7347"/>
                  </a:lnTo>
                  <a:lnTo>
                    <a:pt x="17709" y="3197"/>
                  </a:lnTo>
                  <a:lnTo>
                    <a:pt x="16662" y="2969"/>
                  </a:lnTo>
                  <a:lnTo>
                    <a:pt x="16412" y="2912"/>
                  </a:lnTo>
                  <a:lnTo>
                    <a:pt x="16400" y="2912"/>
                  </a:lnTo>
                  <a:lnTo>
                    <a:pt x="15957" y="2810"/>
                  </a:lnTo>
                  <a:lnTo>
                    <a:pt x="15945" y="2810"/>
                  </a:lnTo>
                  <a:cubicBezTo>
                    <a:pt x="15923" y="2810"/>
                    <a:pt x="15889" y="2798"/>
                    <a:pt x="15866" y="2787"/>
                  </a:cubicBezTo>
                  <a:cubicBezTo>
                    <a:pt x="15832" y="2787"/>
                    <a:pt x="15798" y="2775"/>
                    <a:pt x="15763" y="2764"/>
                  </a:cubicBezTo>
                  <a:cubicBezTo>
                    <a:pt x="15741" y="2764"/>
                    <a:pt x="15730" y="2753"/>
                    <a:pt x="15707" y="2753"/>
                  </a:cubicBezTo>
                  <a:cubicBezTo>
                    <a:pt x="15695" y="2753"/>
                    <a:pt x="15684" y="2742"/>
                    <a:pt x="15672" y="2742"/>
                  </a:cubicBezTo>
                  <a:cubicBezTo>
                    <a:pt x="15627" y="2730"/>
                    <a:pt x="15581" y="2719"/>
                    <a:pt x="15548" y="2707"/>
                  </a:cubicBezTo>
                  <a:cubicBezTo>
                    <a:pt x="15502" y="2696"/>
                    <a:pt x="15468" y="2684"/>
                    <a:pt x="15434" y="2684"/>
                  </a:cubicBezTo>
                  <a:cubicBezTo>
                    <a:pt x="15422" y="2673"/>
                    <a:pt x="15411" y="2673"/>
                    <a:pt x="15411" y="2673"/>
                  </a:cubicBezTo>
                  <a:cubicBezTo>
                    <a:pt x="15377" y="2662"/>
                    <a:pt x="15354" y="2662"/>
                    <a:pt x="15331" y="2651"/>
                  </a:cubicBezTo>
                  <a:cubicBezTo>
                    <a:pt x="14967" y="2560"/>
                    <a:pt x="14843" y="2548"/>
                    <a:pt x="13944" y="2525"/>
                  </a:cubicBezTo>
                  <a:cubicBezTo>
                    <a:pt x="13777" y="2519"/>
                    <a:pt x="13629" y="2517"/>
                    <a:pt x="13493" y="2517"/>
                  </a:cubicBezTo>
                  <a:cubicBezTo>
                    <a:pt x="13119" y="2517"/>
                    <a:pt x="12849" y="2534"/>
                    <a:pt x="12601" y="2534"/>
                  </a:cubicBezTo>
                  <a:cubicBezTo>
                    <a:pt x="12265" y="2534"/>
                    <a:pt x="11970" y="2503"/>
                    <a:pt x="11510" y="2355"/>
                  </a:cubicBezTo>
                  <a:cubicBezTo>
                    <a:pt x="10589" y="2059"/>
                    <a:pt x="10259" y="2105"/>
                    <a:pt x="9258" y="1764"/>
                  </a:cubicBezTo>
                  <a:cubicBezTo>
                    <a:pt x="9235" y="1764"/>
                    <a:pt x="9224" y="1752"/>
                    <a:pt x="9212" y="1752"/>
                  </a:cubicBezTo>
                  <a:cubicBezTo>
                    <a:pt x="8201" y="1400"/>
                    <a:pt x="6665" y="240"/>
                    <a:pt x="6665" y="240"/>
                  </a:cubicBezTo>
                  <a:lnTo>
                    <a:pt x="5790" y="149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2"/>
            <p:cNvSpPr/>
            <p:nvPr/>
          </p:nvSpPr>
          <p:spPr>
            <a:xfrm>
              <a:off x="6351550" y="4771450"/>
              <a:ext cx="36700" cy="31250"/>
            </a:xfrm>
            <a:custGeom>
              <a:avLst/>
              <a:gdLst/>
              <a:ahLst/>
              <a:cxnLst/>
              <a:rect l="l" t="t" r="r" b="b"/>
              <a:pathLst>
                <a:path w="1468" h="1250" extrusionOk="0">
                  <a:moveTo>
                    <a:pt x="762" y="1"/>
                  </a:moveTo>
                  <a:cubicBezTo>
                    <a:pt x="478" y="12"/>
                    <a:pt x="274" y="194"/>
                    <a:pt x="114" y="410"/>
                  </a:cubicBezTo>
                  <a:cubicBezTo>
                    <a:pt x="1" y="569"/>
                    <a:pt x="69" y="786"/>
                    <a:pt x="183" y="922"/>
                  </a:cubicBezTo>
                  <a:lnTo>
                    <a:pt x="353" y="1127"/>
                  </a:lnTo>
                  <a:cubicBezTo>
                    <a:pt x="428" y="1209"/>
                    <a:pt x="536" y="1250"/>
                    <a:pt x="644" y="1250"/>
                  </a:cubicBezTo>
                  <a:cubicBezTo>
                    <a:pt x="717" y="1250"/>
                    <a:pt x="790" y="1232"/>
                    <a:pt x="853" y="1195"/>
                  </a:cubicBezTo>
                  <a:cubicBezTo>
                    <a:pt x="944" y="1195"/>
                    <a:pt x="1047" y="1173"/>
                    <a:pt x="1126" y="1115"/>
                  </a:cubicBezTo>
                  <a:cubicBezTo>
                    <a:pt x="1388" y="968"/>
                    <a:pt x="1467" y="649"/>
                    <a:pt x="1354" y="387"/>
                  </a:cubicBezTo>
                  <a:cubicBezTo>
                    <a:pt x="1263" y="160"/>
                    <a:pt x="1024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2"/>
            <p:cNvSpPr/>
            <p:nvPr/>
          </p:nvSpPr>
          <p:spPr>
            <a:xfrm>
              <a:off x="6422900" y="4738950"/>
              <a:ext cx="27325" cy="42175"/>
            </a:xfrm>
            <a:custGeom>
              <a:avLst/>
              <a:gdLst/>
              <a:ahLst/>
              <a:cxnLst/>
              <a:rect l="l" t="t" r="r" b="b"/>
              <a:pathLst>
                <a:path w="1093" h="1687" extrusionOk="0">
                  <a:moveTo>
                    <a:pt x="854" y="1040"/>
                  </a:moveTo>
                  <a:cubicBezTo>
                    <a:pt x="865" y="1061"/>
                    <a:pt x="868" y="1069"/>
                    <a:pt x="867" y="1069"/>
                  </a:cubicBezTo>
                  <a:cubicBezTo>
                    <a:pt x="866" y="1069"/>
                    <a:pt x="860" y="1058"/>
                    <a:pt x="854" y="1040"/>
                  </a:cubicBezTo>
                  <a:close/>
                  <a:moveTo>
                    <a:pt x="505" y="1"/>
                  </a:moveTo>
                  <a:cubicBezTo>
                    <a:pt x="357" y="1"/>
                    <a:pt x="198" y="80"/>
                    <a:pt x="137" y="209"/>
                  </a:cubicBezTo>
                  <a:cubicBezTo>
                    <a:pt x="69" y="345"/>
                    <a:pt x="24" y="471"/>
                    <a:pt x="35" y="618"/>
                  </a:cubicBezTo>
                  <a:cubicBezTo>
                    <a:pt x="1" y="800"/>
                    <a:pt x="1" y="994"/>
                    <a:pt x="24" y="1187"/>
                  </a:cubicBezTo>
                  <a:cubicBezTo>
                    <a:pt x="68" y="1450"/>
                    <a:pt x="274" y="1686"/>
                    <a:pt x="528" y="1686"/>
                  </a:cubicBezTo>
                  <a:cubicBezTo>
                    <a:pt x="603" y="1686"/>
                    <a:pt x="683" y="1666"/>
                    <a:pt x="763" y="1619"/>
                  </a:cubicBezTo>
                  <a:cubicBezTo>
                    <a:pt x="1014" y="1472"/>
                    <a:pt x="1093" y="1050"/>
                    <a:pt x="1093" y="777"/>
                  </a:cubicBezTo>
                  <a:cubicBezTo>
                    <a:pt x="1093" y="482"/>
                    <a:pt x="945" y="232"/>
                    <a:pt x="706" y="61"/>
                  </a:cubicBezTo>
                  <a:cubicBezTo>
                    <a:pt x="650" y="20"/>
                    <a:pt x="579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2"/>
            <p:cNvSpPr/>
            <p:nvPr/>
          </p:nvSpPr>
          <p:spPr>
            <a:xfrm>
              <a:off x="6399600" y="4818575"/>
              <a:ext cx="35575" cy="31675"/>
            </a:xfrm>
            <a:custGeom>
              <a:avLst/>
              <a:gdLst/>
              <a:ahLst/>
              <a:cxnLst/>
              <a:rect l="l" t="t" r="r" b="b"/>
              <a:pathLst>
                <a:path w="1423" h="1267" extrusionOk="0">
                  <a:moveTo>
                    <a:pt x="876" y="1"/>
                  </a:moveTo>
                  <a:cubicBezTo>
                    <a:pt x="759" y="1"/>
                    <a:pt x="642" y="48"/>
                    <a:pt x="546" y="152"/>
                  </a:cubicBezTo>
                  <a:cubicBezTo>
                    <a:pt x="535" y="152"/>
                    <a:pt x="523" y="163"/>
                    <a:pt x="523" y="175"/>
                  </a:cubicBezTo>
                  <a:cubicBezTo>
                    <a:pt x="331" y="277"/>
                    <a:pt x="171" y="425"/>
                    <a:pt x="80" y="630"/>
                  </a:cubicBezTo>
                  <a:cubicBezTo>
                    <a:pt x="12" y="766"/>
                    <a:pt x="0" y="913"/>
                    <a:pt x="80" y="1050"/>
                  </a:cubicBezTo>
                  <a:cubicBezTo>
                    <a:pt x="149" y="1175"/>
                    <a:pt x="296" y="1266"/>
                    <a:pt x="444" y="1266"/>
                  </a:cubicBezTo>
                  <a:cubicBezTo>
                    <a:pt x="808" y="1255"/>
                    <a:pt x="1274" y="1085"/>
                    <a:pt x="1400" y="698"/>
                  </a:cubicBezTo>
                  <a:cubicBezTo>
                    <a:pt x="1422" y="607"/>
                    <a:pt x="1422" y="527"/>
                    <a:pt x="1411" y="459"/>
                  </a:cubicBezTo>
                  <a:lnTo>
                    <a:pt x="1411" y="448"/>
                  </a:lnTo>
                  <a:cubicBezTo>
                    <a:pt x="1400" y="258"/>
                    <a:pt x="1247" y="26"/>
                    <a:pt x="1038" y="26"/>
                  </a:cubicBezTo>
                  <a:cubicBezTo>
                    <a:pt x="1033" y="26"/>
                    <a:pt x="1029" y="26"/>
                    <a:pt x="1024" y="26"/>
                  </a:cubicBezTo>
                  <a:cubicBezTo>
                    <a:pt x="976" y="9"/>
                    <a:pt x="926" y="1"/>
                    <a:pt x="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2"/>
            <p:cNvSpPr/>
            <p:nvPr/>
          </p:nvSpPr>
          <p:spPr>
            <a:xfrm>
              <a:off x="6318275" y="4838550"/>
              <a:ext cx="38425" cy="35225"/>
            </a:xfrm>
            <a:custGeom>
              <a:avLst/>
              <a:gdLst/>
              <a:ahLst/>
              <a:cxnLst/>
              <a:rect l="l" t="t" r="r" b="b"/>
              <a:pathLst>
                <a:path w="1537" h="1409" extrusionOk="0">
                  <a:moveTo>
                    <a:pt x="614" y="0"/>
                  </a:moveTo>
                  <a:cubicBezTo>
                    <a:pt x="469" y="0"/>
                    <a:pt x="326" y="71"/>
                    <a:pt x="251" y="205"/>
                  </a:cubicBezTo>
                  <a:cubicBezTo>
                    <a:pt x="240" y="240"/>
                    <a:pt x="217" y="286"/>
                    <a:pt x="217" y="331"/>
                  </a:cubicBezTo>
                  <a:cubicBezTo>
                    <a:pt x="183" y="376"/>
                    <a:pt x="149" y="422"/>
                    <a:pt x="137" y="467"/>
                  </a:cubicBezTo>
                  <a:cubicBezTo>
                    <a:pt x="1" y="842"/>
                    <a:pt x="387" y="1138"/>
                    <a:pt x="660" y="1309"/>
                  </a:cubicBezTo>
                  <a:cubicBezTo>
                    <a:pt x="763" y="1373"/>
                    <a:pt x="873" y="1408"/>
                    <a:pt x="984" y="1408"/>
                  </a:cubicBezTo>
                  <a:cubicBezTo>
                    <a:pt x="1070" y="1408"/>
                    <a:pt x="1156" y="1388"/>
                    <a:pt x="1241" y="1343"/>
                  </a:cubicBezTo>
                  <a:cubicBezTo>
                    <a:pt x="1445" y="1218"/>
                    <a:pt x="1536" y="968"/>
                    <a:pt x="1479" y="740"/>
                  </a:cubicBezTo>
                  <a:cubicBezTo>
                    <a:pt x="1400" y="433"/>
                    <a:pt x="1092" y="195"/>
                    <a:pt x="831" y="58"/>
                  </a:cubicBezTo>
                  <a:cubicBezTo>
                    <a:pt x="765" y="19"/>
                    <a:pt x="690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2"/>
            <p:cNvSpPr/>
            <p:nvPr/>
          </p:nvSpPr>
          <p:spPr>
            <a:xfrm>
              <a:off x="6294950" y="4724300"/>
              <a:ext cx="37000" cy="34625"/>
            </a:xfrm>
            <a:custGeom>
              <a:avLst/>
              <a:gdLst/>
              <a:ahLst/>
              <a:cxnLst/>
              <a:rect l="l" t="t" r="r" b="b"/>
              <a:pathLst>
                <a:path w="1480" h="1385" extrusionOk="0">
                  <a:moveTo>
                    <a:pt x="987" y="0"/>
                  </a:moveTo>
                  <a:cubicBezTo>
                    <a:pt x="931" y="0"/>
                    <a:pt x="874" y="11"/>
                    <a:pt x="820" y="33"/>
                  </a:cubicBezTo>
                  <a:lnTo>
                    <a:pt x="797" y="33"/>
                  </a:lnTo>
                  <a:cubicBezTo>
                    <a:pt x="762" y="24"/>
                    <a:pt x="726" y="19"/>
                    <a:pt x="690" y="19"/>
                  </a:cubicBezTo>
                  <a:cubicBezTo>
                    <a:pt x="505" y="19"/>
                    <a:pt x="324" y="137"/>
                    <a:pt x="286" y="317"/>
                  </a:cubicBezTo>
                  <a:cubicBezTo>
                    <a:pt x="274" y="374"/>
                    <a:pt x="263" y="420"/>
                    <a:pt x="274" y="476"/>
                  </a:cubicBezTo>
                  <a:cubicBezTo>
                    <a:pt x="195" y="556"/>
                    <a:pt x="137" y="658"/>
                    <a:pt x="81" y="761"/>
                  </a:cubicBezTo>
                  <a:cubicBezTo>
                    <a:pt x="1" y="920"/>
                    <a:pt x="1" y="1136"/>
                    <a:pt x="149" y="1262"/>
                  </a:cubicBezTo>
                  <a:cubicBezTo>
                    <a:pt x="231" y="1343"/>
                    <a:pt x="333" y="1384"/>
                    <a:pt x="439" y="1384"/>
                  </a:cubicBezTo>
                  <a:cubicBezTo>
                    <a:pt x="509" y="1384"/>
                    <a:pt x="581" y="1366"/>
                    <a:pt x="650" y="1330"/>
                  </a:cubicBezTo>
                  <a:cubicBezTo>
                    <a:pt x="865" y="1227"/>
                    <a:pt x="1036" y="1034"/>
                    <a:pt x="1127" y="818"/>
                  </a:cubicBezTo>
                  <a:cubicBezTo>
                    <a:pt x="1150" y="807"/>
                    <a:pt x="1184" y="795"/>
                    <a:pt x="1207" y="772"/>
                  </a:cubicBezTo>
                  <a:cubicBezTo>
                    <a:pt x="1400" y="670"/>
                    <a:pt x="1479" y="385"/>
                    <a:pt x="1355" y="203"/>
                  </a:cubicBezTo>
                  <a:cubicBezTo>
                    <a:pt x="1273" y="72"/>
                    <a:pt x="1132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2"/>
            <p:cNvSpPr/>
            <p:nvPr/>
          </p:nvSpPr>
          <p:spPr>
            <a:xfrm>
              <a:off x="6478925" y="4851625"/>
              <a:ext cx="31300" cy="32150"/>
            </a:xfrm>
            <a:custGeom>
              <a:avLst/>
              <a:gdLst/>
              <a:ahLst/>
              <a:cxnLst/>
              <a:rect l="l" t="t" r="r" b="b"/>
              <a:pathLst>
                <a:path w="1252" h="1286" extrusionOk="0">
                  <a:moveTo>
                    <a:pt x="694" y="1"/>
                  </a:moveTo>
                  <a:cubicBezTo>
                    <a:pt x="297" y="24"/>
                    <a:pt x="12" y="410"/>
                    <a:pt x="1" y="786"/>
                  </a:cubicBezTo>
                  <a:cubicBezTo>
                    <a:pt x="1" y="865"/>
                    <a:pt x="24" y="933"/>
                    <a:pt x="69" y="1002"/>
                  </a:cubicBezTo>
                  <a:cubicBezTo>
                    <a:pt x="149" y="1189"/>
                    <a:pt x="334" y="1286"/>
                    <a:pt x="531" y="1286"/>
                  </a:cubicBezTo>
                  <a:cubicBezTo>
                    <a:pt x="585" y="1286"/>
                    <a:pt x="640" y="1278"/>
                    <a:pt x="694" y="1264"/>
                  </a:cubicBezTo>
                  <a:cubicBezTo>
                    <a:pt x="865" y="1218"/>
                    <a:pt x="1013" y="1082"/>
                    <a:pt x="1104" y="933"/>
                  </a:cubicBezTo>
                  <a:cubicBezTo>
                    <a:pt x="1195" y="774"/>
                    <a:pt x="1252" y="570"/>
                    <a:pt x="1217" y="399"/>
                  </a:cubicBezTo>
                  <a:cubicBezTo>
                    <a:pt x="1172" y="228"/>
                    <a:pt x="1058" y="92"/>
                    <a:pt x="899" y="35"/>
                  </a:cubicBezTo>
                  <a:cubicBezTo>
                    <a:pt x="842" y="13"/>
                    <a:pt x="774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2"/>
            <p:cNvSpPr/>
            <p:nvPr/>
          </p:nvSpPr>
          <p:spPr>
            <a:xfrm>
              <a:off x="6505375" y="4781700"/>
              <a:ext cx="37850" cy="28575"/>
            </a:xfrm>
            <a:custGeom>
              <a:avLst/>
              <a:gdLst/>
              <a:ahLst/>
              <a:cxnLst/>
              <a:rect l="l" t="t" r="r" b="b"/>
              <a:pathLst>
                <a:path w="1514" h="1143" extrusionOk="0">
                  <a:moveTo>
                    <a:pt x="682" y="0"/>
                  </a:moveTo>
                  <a:cubicBezTo>
                    <a:pt x="569" y="0"/>
                    <a:pt x="455" y="29"/>
                    <a:pt x="341" y="80"/>
                  </a:cubicBezTo>
                  <a:cubicBezTo>
                    <a:pt x="148" y="159"/>
                    <a:pt x="0" y="353"/>
                    <a:pt x="35" y="581"/>
                  </a:cubicBezTo>
                  <a:cubicBezTo>
                    <a:pt x="86" y="991"/>
                    <a:pt x="582" y="1143"/>
                    <a:pt x="954" y="1143"/>
                  </a:cubicBezTo>
                  <a:cubicBezTo>
                    <a:pt x="994" y="1143"/>
                    <a:pt x="1033" y="1141"/>
                    <a:pt x="1069" y="1137"/>
                  </a:cubicBezTo>
                  <a:cubicBezTo>
                    <a:pt x="1217" y="1126"/>
                    <a:pt x="1354" y="1069"/>
                    <a:pt x="1433" y="933"/>
                  </a:cubicBezTo>
                  <a:cubicBezTo>
                    <a:pt x="1501" y="808"/>
                    <a:pt x="1513" y="637"/>
                    <a:pt x="1433" y="512"/>
                  </a:cubicBezTo>
                  <a:cubicBezTo>
                    <a:pt x="1410" y="478"/>
                    <a:pt x="1388" y="444"/>
                    <a:pt x="1354" y="410"/>
                  </a:cubicBezTo>
                  <a:cubicBezTo>
                    <a:pt x="1319" y="319"/>
                    <a:pt x="1263" y="239"/>
                    <a:pt x="1172" y="194"/>
                  </a:cubicBezTo>
                  <a:cubicBezTo>
                    <a:pt x="1126" y="159"/>
                    <a:pt x="1081" y="114"/>
                    <a:pt x="1024" y="91"/>
                  </a:cubicBezTo>
                  <a:cubicBezTo>
                    <a:pt x="910" y="29"/>
                    <a:pt x="796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2"/>
            <p:cNvSpPr/>
            <p:nvPr/>
          </p:nvSpPr>
          <p:spPr>
            <a:xfrm>
              <a:off x="6523000" y="4719125"/>
              <a:ext cx="35575" cy="27375"/>
            </a:xfrm>
            <a:custGeom>
              <a:avLst/>
              <a:gdLst/>
              <a:ahLst/>
              <a:cxnLst/>
              <a:rect l="l" t="t" r="r" b="b"/>
              <a:pathLst>
                <a:path w="1423" h="1095" extrusionOk="0">
                  <a:moveTo>
                    <a:pt x="690" y="0"/>
                  </a:moveTo>
                  <a:cubicBezTo>
                    <a:pt x="529" y="0"/>
                    <a:pt x="369" y="41"/>
                    <a:pt x="228" y="115"/>
                  </a:cubicBezTo>
                  <a:cubicBezTo>
                    <a:pt x="80" y="195"/>
                    <a:pt x="0" y="388"/>
                    <a:pt x="23" y="559"/>
                  </a:cubicBezTo>
                  <a:cubicBezTo>
                    <a:pt x="0" y="786"/>
                    <a:pt x="159" y="979"/>
                    <a:pt x="376" y="1059"/>
                  </a:cubicBezTo>
                  <a:cubicBezTo>
                    <a:pt x="461" y="1083"/>
                    <a:pt x="553" y="1095"/>
                    <a:pt x="644" y="1095"/>
                  </a:cubicBezTo>
                  <a:cubicBezTo>
                    <a:pt x="723" y="1095"/>
                    <a:pt x="802" y="1086"/>
                    <a:pt x="876" y="1070"/>
                  </a:cubicBezTo>
                  <a:cubicBezTo>
                    <a:pt x="1047" y="1036"/>
                    <a:pt x="1240" y="934"/>
                    <a:pt x="1331" y="774"/>
                  </a:cubicBezTo>
                  <a:cubicBezTo>
                    <a:pt x="1422" y="592"/>
                    <a:pt x="1388" y="388"/>
                    <a:pt x="1274" y="240"/>
                  </a:cubicBezTo>
                  <a:cubicBezTo>
                    <a:pt x="1206" y="127"/>
                    <a:pt x="1092" y="46"/>
                    <a:pt x="945" y="36"/>
                  </a:cubicBezTo>
                  <a:cubicBezTo>
                    <a:pt x="861" y="12"/>
                    <a:pt x="776" y="0"/>
                    <a:pt x="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2"/>
            <p:cNvSpPr/>
            <p:nvPr/>
          </p:nvSpPr>
          <p:spPr>
            <a:xfrm>
              <a:off x="6613700" y="4767250"/>
              <a:ext cx="44375" cy="31450"/>
            </a:xfrm>
            <a:custGeom>
              <a:avLst/>
              <a:gdLst/>
              <a:ahLst/>
              <a:cxnLst/>
              <a:rect l="l" t="t" r="r" b="b"/>
              <a:pathLst>
                <a:path w="1775" h="1258" extrusionOk="0">
                  <a:moveTo>
                    <a:pt x="614" y="1"/>
                  </a:moveTo>
                  <a:cubicBezTo>
                    <a:pt x="429" y="1"/>
                    <a:pt x="250" y="75"/>
                    <a:pt x="137" y="249"/>
                  </a:cubicBezTo>
                  <a:cubicBezTo>
                    <a:pt x="1" y="464"/>
                    <a:pt x="46" y="749"/>
                    <a:pt x="228" y="931"/>
                  </a:cubicBezTo>
                  <a:cubicBezTo>
                    <a:pt x="353" y="1056"/>
                    <a:pt x="569" y="1192"/>
                    <a:pt x="740" y="1238"/>
                  </a:cubicBezTo>
                  <a:cubicBezTo>
                    <a:pt x="780" y="1251"/>
                    <a:pt x="824" y="1258"/>
                    <a:pt x="868" y="1258"/>
                  </a:cubicBezTo>
                  <a:cubicBezTo>
                    <a:pt x="937" y="1258"/>
                    <a:pt x="1007" y="1243"/>
                    <a:pt x="1070" y="1215"/>
                  </a:cubicBezTo>
                  <a:cubicBezTo>
                    <a:pt x="1102" y="1220"/>
                    <a:pt x="1135" y="1223"/>
                    <a:pt x="1167" y="1223"/>
                  </a:cubicBezTo>
                  <a:cubicBezTo>
                    <a:pt x="1348" y="1223"/>
                    <a:pt x="1517" y="1140"/>
                    <a:pt x="1604" y="977"/>
                  </a:cubicBezTo>
                  <a:cubicBezTo>
                    <a:pt x="1775" y="669"/>
                    <a:pt x="1558" y="408"/>
                    <a:pt x="1297" y="249"/>
                  </a:cubicBezTo>
                  <a:cubicBezTo>
                    <a:pt x="1149" y="158"/>
                    <a:pt x="967" y="55"/>
                    <a:pt x="785" y="21"/>
                  </a:cubicBezTo>
                  <a:cubicBezTo>
                    <a:pt x="729" y="8"/>
                    <a:pt x="67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2"/>
            <p:cNvSpPr/>
            <p:nvPr/>
          </p:nvSpPr>
          <p:spPr>
            <a:xfrm>
              <a:off x="6573900" y="4834575"/>
              <a:ext cx="42950" cy="31525"/>
            </a:xfrm>
            <a:custGeom>
              <a:avLst/>
              <a:gdLst/>
              <a:ahLst/>
              <a:cxnLst/>
              <a:rect l="l" t="t" r="r" b="b"/>
              <a:pathLst>
                <a:path w="1718" h="1261" extrusionOk="0">
                  <a:moveTo>
                    <a:pt x="1059" y="1"/>
                  </a:moveTo>
                  <a:cubicBezTo>
                    <a:pt x="880" y="1"/>
                    <a:pt x="692" y="57"/>
                    <a:pt x="546" y="137"/>
                  </a:cubicBezTo>
                  <a:cubicBezTo>
                    <a:pt x="421" y="205"/>
                    <a:pt x="284" y="308"/>
                    <a:pt x="182" y="422"/>
                  </a:cubicBezTo>
                  <a:cubicBezTo>
                    <a:pt x="0" y="604"/>
                    <a:pt x="11" y="910"/>
                    <a:pt x="205" y="1081"/>
                  </a:cubicBezTo>
                  <a:cubicBezTo>
                    <a:pt x="334" y="1205"/>
                    <a:pt x="499" y="1261"/>
                    <a:pt x="668" y="1261"/>
                  </a:cubicBezTo>
                  <a:cubicBezTo>
                    <a:pt x="872" y="1261"/>
                    <a:pt x="1079" y="1179"/>
                    <a:pt x="1229" y="1036"/>
                  </a:cubicBezTo>
                  <a:lnTo>
                    <a:pt x="1274" y="990"/>
                  </a:lnTo>
                  <a:cubicBezTo>
                    <a:pt x="1524" y="865"/>
                    <a:pt x="1717" y="637"/>
                    <a:pt x="1593" y="331"/>
                  </a:cubicBezTo>
                  <a:cubicBezTo>
                    <a:pt x="1497" y="90"/>
                    <a:pt x="1285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2"/>
            <p:cNvSpPr/>
            <p:nvPr/>
          </p:nvSpPr>
          <p:spPr>
            <a:xfrm>
              <a:off x="6639000" y="4884300"/>
              <a:ext cx="31875" cy="25100"/>
            </a:xfrm>
            <a:custGeom>
              <a:avLst/>
              <a:gdLst/>
              <a:ahLst/>
              <a:cxnLst/>
              <a:rect l="l" t="t" r="r" b="b"/>
              <a:pathLst>
                <a:path w="1275" h="1004" extrusionOk="0">
                  <a:moveTo>
                    <a:pt x="692" y="0"/>
                  </a:moveTo>
                  <a:cubicBezTo>
                    <a:pt x="562" y="0"/>
                    <a:pt x="435" y="47"/>
                    <a:pt x="331" y="127"/>
                  </a:cubicBezTo>
                  <a:cubicBezTo>
                    <a:pt x="263" y="161"/>
                    <a:pt x="205" y="195"/>
                    <a:pt x="149" y="252"/>
                  </a:cubicBezTo>
                  <a:cubicBezTo>
                    <a:pt x="58" y="366"/>
                    <a:pt x="0" y="514"/>
                    <a:pt x="23" y="662"/>
                  </a:cubicBezTo>
                  <a:cubicBezTo>
                    <a:pt x="35" y="787"/>
                    <a:pt x="91" y="900"/>
                    <a:pt x="172" y="1003"/>
                  </a:cubicBezTo>
                  <a:lnTo>
                    <a:pt x="1150" y="1003"/>
                  </a:lnTo>
                  <a:cubicBezTo>
                    <a:pt x="1229" y="867"/>
                    <a:pt x="1274" y="707"/>
                    <a:pt x="1263" y="559"/>
                  </a:cubicBezTo>
                  <a:cubicBezTo>
                    <a:pt x="1241" y="321"/>
                    <a:pt x="1092" y="93"/>
                    <a:pt x="854" y="25"/>
                  </a:cubicBezTo>
                  <a:cubicBezTo>
                    <a:pt x="801" y="8"/>
                    <a:pt x="746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2"/>
            <p:cNvSpPr/>
            <p:nvPr/>
          </p:nvSpPr>
          <p:spPr>
            <a:xfrm>
              <a:off x="6387075" y="4893625"/>
              <a:ext cx="28475" cy="15775"/>
            </a:xfrm>
            <a:custGeom>
              <a:avLst/>
              <a:gdLst/>
              <a:ahLst/>
              <a:cxnLst/>
              <a:rect l="l" t="t" r="r" b="b"/>
              <a:pathLst>
                <a:path w="1139" h="631" extrusionOk="0">
                  <a:moveTo>
                    <a:pt x="676" y="1"/>
                  </a:moveTo>
                  <a:cubicBezTo>
                    <a:pt x="604" y="1"/>
                    <a:pt x="531" y="20"/>
                    <a:pt x="468" y="61"/>
                  </a:cubicBezTo>
                  <a:cubicBezTo>
                    <a:pt x="456" y="61"/>
                    <a:pt x="445" y="72"/>
                    <a:pt x="445" y="84"/>
                  </a:cubicBezTo>
                  <a:cubicBezTo>
                    <a:pt x="399" y="95"/>
                    <a:pt x="365" y="118"/>
                    <a:pt x="331" y="152"/>
                  </a:cubicBezTo>
                  <a:cubicBezTo>
                    <a:pt x="217" y="243"/>
                    <a:pt x="115" y="368"/>
                    <a:pt x="46" y="505"/>
                  </a:cubicBezTo>
                  <a:cubicBezTo>
                    <a:pt x="24" y="539"/>
                    <a:pt x="13" y="585"/>
                    <a:pt x="1" y="630"/>
                  </a:cubicBezTo>
                  <a:lnTo>
                    <a:pt x="1115" y="630"/>
                  </a:lnTo>
                  <a:cubicBezTo>
                    <a:pt x="1138" y="482"/>
                    <a:pt x="1115" y="334"/>
                    <a:pt x="1047" y="209"/>
                  </a:cubicBezTo>
                  <a:cubicBezTo>
                    <a:pt x="971" y="80"/>
                    <a:pt x="823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2"/>
            <p:cNvSpPr/>
            <p:nvPr/>
          </p:nvSpPr>
          <p:spPr>
            <a:xfrm>
              <a:off x="6661750" y="4706350"/>
              <a:ext cx="875" cy="300"/>
            </a:xfrm>
            <a:custGeom>
              <a:avLst/>
              <a:gdLst/>
              <a:ahLst/>
              <a:cxnLst/>
              <a:rect l="l" t="t" r="r" b="b"/>
              <a:pathLst>
                <a:path w="35" h="12" extrusionOk="0">
                  <a:moveTo>
                    <a:pt x="0" y="1"/>
                  </a:moveTo>
                  <a:lnTo>
                    <a:pt x="0" y="12"/>
                  </a:lnTo>
                  <a:lnTo>
                    <a:pt x="35" y="12"/>
                  </a:lnTo>
                  <a:cubicBezTo>
                    <a:pt x="23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2"/>
            <p:cNvSpPr/>
            <p:nvPr/>
          </p:nvSpPr>
          <p:spPr>
            <a:xfrm>
              <a:off x="6644125" y="4706350"/>
              <a:ext cx="40125" cy="21075"/>
            </a:xfrm>
            <a:custGeom>
              <a:avLst/>
              <a:gdLst/>
              <a:ahLst/>
              <a:cxnLst/>
              <a:rect l="l" t="t" r="r" b="b"/>
              <a:pathLst>
                <a:path w="1605" h="84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" y="160"/>
                    <a:pt x="0" y="580"/>
                    <a:pt x="285" y="717"/>
                  </a:cubicBezTo>
                  <a:cubicBezTo>
                    <a:pt x="376" y="774"/>
                    <a:pt x="478" y="797"/>
                    <a:pt x="581" y="797"/>
                  </a:cubicBezTo>
                  <a:cubicBezTo>
                    <a:pt x="592" y="797"/>
                    <a:pt x="614" y="808"/>
                    <a:pt x="626" y="808"/>
                  </a:cubicBezTo>
                  <a:cubicBezTo>
                    <a:pt x="687" y="832"/>
                    <a:pt x="748" y="843"/>
                    <a:pt x="809" y="843"/>
                  </a:cubicBezTo>
                  <a:cubicBezTo>
                    <a:pt x="1008" y="843"/>
                    <a:pt x="1195" y="724"/>
                    <a:pt x="1309" y="557"/>
                  </a:cubicBezTo>
                  <a:cubicBezTo>
                    <a:pt x="1319" y="524"/>
                    <a:pt x="1342" y="489"/>
                    <a:pt x="1354" y="456"/>
                  </a:cubicBezTo>
                  <a:cubicBezTo>
                    <a:pt x="1365" y="456"/>
                    <a:pt x="1377" y="456"/>
                    <a:pt x="1400" y="444"/>
                  </a:cubicBezTo>
                  <a:cubicBezTo>
                    <a:pt x="1479" y="433"/>
                    <a:pt x="1547" y="376"/>
                    <a:pt x="1604" y="319"/>
                  </a:cubicBezTo>
                  <a:lnTo>
                    <a:pt x="1354" y="262"/>
                  </a:lnTo>
                  <a:lnTo>
                    <a:pt x="1354" y="239"/>
                  </a:lnTo>
                  <a:cubicBezTo>
                    <a:pt x="1342" y="251"/>
                    <a:pt x="1342" y="251"/>
                    <a:pt x="1342" y="262"/>
                  </a:cubicBezTo>
                  <a:lnTo>
                    <a:pt x="899" y="160"/>
                  </a:lnTo>
                  <a:lnTo>
                    <a:pt x="887" y="160"/>
                  </a:lnTo>
                  <a:cubicBezTo>
                    <a:pt x="865" y="160"/>
                    <a:pt x="831" y="148"/>
                    <a:pt x="808" y="137"/>
                  </a:cubicBezTo>
                  <a:cubicBezTo>
                    <a:pt x="774" y="137"/>
                    <a:pt x="740" y="125"/>
                    <a:pt x="705" y="114"/>
                  </a:cubicBezTo>
                  <a:cubicBezTo>
                    <a:pt x="683" y="114"/>
                    <a:pt x="672" y="103"/>
                    <a:pt x="649" y="103"/>
                  </a:cubicBezTo>
                  <a:cubicBezTo>
                    <a:pt x="637" y="103"/>
                    <a:pt x="626" y="92"/>
                    <a:pt x="614" y="92"/>
                  </a:cubicBezTo>
                  <a:cubicBezTo>
                    <a:pt x="569" y="80"/>
                    <a:pt x="523" y="69"/>
                    <a:pt x="490" y="57"/>
                  </a:cubicBezTo>
                  <a:cubicBezTo>
                    <a:pt x="444" y="46"/>
                    <a:pt x="410" y="34"/>
                    <a:pt x="376" y="34"/>
                  </a:cubicBezTo>
                  <a:cubicBezTo>
                    <a:pt x="364" y="23"/>
                    <a:pt x="353" y="23"/>
                    <a:pt x="353" y="23"/>
                  </a:cubicBezTo>
                  <a:cubicBezTo>
                    <a:pt x="319" y="12"/>
                    <a:pt x="296" y="12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2"/>
            <p:cNvSpPr/>
            <p:nvPr/>
          </p:nvSpPr>
          <p:spPr>
            <a:xfrm>
              <a:off x="6698150" y="4823775"/>
              <a:ext cx="13400" cy="33000"/>
            </a:xfrm>
            <a:custGeom>
              <a:avLst/>
              <a:gdLst/>
              <a:ahLst/>
              <a:cxnLst/>
              <a:rect l="l" t="t" r="r" b="b"/>
              <a:pathLst>
                <a:path w="536" h="1320" extrusionOk="0">
                  <a:moveTo>
                    <a:pt x="512" y="0"/>
                  </a:moveTo>
                  <a:cubicBezTo>
                    <a:pt x="490" y="12"/>
                    <a:pt x="467" y="12"/>
                    <a:pt x="444" y="12"/>
                  </a:cubicBezTo>
                  <a:cubicBezTo>
                    <a:pt x="239" y="69"/>
                    <a:pt x="114" y="205"/>
                    <a:pt x="35" y="399"/>
                  </a:cubicBezTo>
                  <a:cubicBezTo>
                    <a:pt x="0" y="490"/>
                    <a:pt x="12" y="592"/>
                    <a:pt x="57" y="683"/>
                  </a:cubicBezTo>
                  <a:cubicBezTo>
                    <a:pt x="80" y="842"/>
                    <a:pt x="137" y="990"/>
                    <a:pt x="250" y="1115"/>
                  </a:cubicBezTo>
                  <a:cubicBezTo>
                    <a:pt x="319" y="1206"/>
                    <a:pt x="421" y="1274"/>
                    <a:pt x="523" y="1320"/>
                  </a:cubicBezTo>
                  <a:lnTo>
                    <a:pt x="523" y="910"/>
                  </a:lnTo>
                  <a:lnTo>
                    <a:pt x="523" y="831"/>
                  </a:lnTo>
                  <a:lnTo>
                    <a:pt x="535" y="831"/>
                  </a:lnTo>
                  <a:cubicBezTo>
                    <a:pt x="535" y="831"/>
                    <a:pt x="523" y="831"/>
                    <a:pt x="523" y="819"/>
                  </a:cubicBezTo>
                  <a:lnTo>
                    <a:pt x="523" y="705"/>
                  </a:lnTo>
                  <a:lnTo>
                    <a:pt x="512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2"/>
            <p:cNvSpPr/>
            <p:nvPr/>
          </p:nvSpPr>
          <p:spPr>
            <a:xfrm>
              <a:off x="6713500" y="4844250"/>
              <a:ext cx="1150" cy="30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6" y="0"/>
                  </a:moveTo>
                  <a:cubicBezTo>
                    <a:pt x="35" y="0"/>
                    <a:pt x="23" y="12"/>
                    <a:pt x="0" y="12"/>
                  </a:cubicBezTo>
                  <a:lnTo>
                    <a:pt x="35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9" name="Google Shape;2279;p22"/>
          <p:cNvSpPr/>
          <p:nvPr/>
        </p:nvSpPr>
        <p:spPr>
          <a:xfrm rot="-8100000">
            <a:off x="3991256" y="4661330"/>
            <a:ext cx="638100" cy="789756"/>
          </a:xfrm>
          <a:custGeom>
            <a:avLst/>
            <a:gdLst/>
            <a:ahLst/>
            <a:cxnLst/>
            <a:rect l="l" t="t" r="r" b="b"/>
            <a:pathLst>
              <a:path w="4906" h="6072" extrusionOk="0">
                <a:moveTo>
                  <a:pt x="4398" y="1"/>
                </a:moveTo>
                <a:cubicBezTo>
                  <a:pt x="4246" y="1"/>
                  <a:pt x="4012" y="96"/>
                  <a:pt x="3674" y="316"/>
                </a:cubicBezTo>
                <a:cubicBezTo>
                  <a:pt x="3674" y="316"/>
                  <a:pt x="3139" y="407"/>
                  <a:pt x="1672" y="1749"/>
                </a:cubicBezTo>
                <a:cubicBezTo>
                  <a:pt x="194" y="3091"/>
                  <a:pt x="0" y="6002"/>
                  <a:pt x="194" y="6071"/>
                </a:cubicBezTo>
                <a:cubicBezTo>
                  <a:pt x="196" y="6071"/>
                  <a:pt x="198" y="6072"/>
                  <a:pt x="201" y="6072"/>
                </a:cubicBezTo>
                <a:cubicBezTo>
                  <a:pt x="455" y="6072"/>
                  <a:pt x="3159" y="3373"/>
                  <a:pt x="3902" y="2079"/>
                </a:cubicBezTo>
                <a:cubicBezTo>
                  <a:pt x="4488" y="1064"/>
                  <a:pt x="4906" y="1"/>
                  <a:pt x="43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22"/>
          <p:cNvSpPr/>
          <p:nvPr/>
        </p:nvSpPr>
        <p:spPr>
          <a:xfrm rot="5400000">
            <a:off x="8660337" y="2258163"/>
            <a:ext cx="775014" cy="451640"/>
          </a:xfrm>
          <a:custGeom>
            <a:avLst/>
            <a:gdLst/>
            <a:ahLst/>
            <a:cxnLst/>
            <a:rect l="l" t="t" r="r" b="b"/>
            <a:pathLst>
              <a:path w="3003" h="1750" extrusionOk="0">
                <a:moveTo>
                  <a:pt x="1115" y="0"/>
                </a:moveTo>
                <a:cubicBezTo>
                  <a:pt x="1035" y="35"/>
                  <a:pt x="944" y="80"/>
                  <a:pt x="864" y="137"/>
                </a:cubicBezTo>
                <a:cubicBezTo>
                  <a:pt x="239" y="523"/>
                  <a:pt x="0" y="978"/>
                  <a:pt x="284" y="1377"/>
                </a:cubicBezTo>
                <a:cubicBezTo>
                  <a:pt x="449" y="1617"/>
                  <a:pt x="770" y="1749"/>
                  <a:pt x="1077" y="1749"/>
                </a:cubicBezTo>
                <a:cubicBezTo>
                  <a:pt x="1279" y="1749"/>
                  <a:pt x="1475" y="1692"/>
                  <a:pt x="1615" y="1570"/>
                </a:cubicBezTo>
                <a:cubicBezTo>
                  <a:pt x="1615" y="1570"/>
                  <a:pt x="3003" y="501"/>
                  <a:pt x="2672" y="159"/>
                </a:cubicBezTo>
                <a:cubicBezTo>
                  <a:pt x="2616" y="91"/>
                  <a:pt x="2536" y="46"/>
                  <a:pt x="2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1" name="Google Shape;2281;p22"/>
          <p:cNvGrpSpPr/>
          <p:nvPr/>
        </p:nvGrpSpPr>
        <p:grpSpPr>
          <a:xfrm>
            <a:off x="-179981" y="1600099"/>
            <a:ext cx="528367" cy="572759"/>
            <a:chOff x="1249275" y="3126825"/>
            <a:chExt cx="1511347" cy="1638325"/>
          </a:xfrm>
        </p:grpSpPr>
        <p:sp>
          <p:nvSpPr>
            <p:cNvPr id="2282" name="Google Shape;2282;p22"/>
            <p:cNvSpPr/>
            <p:nvPr/>
          </p:nvSpPr>
          <p:spPr>
            <a:xfrm>
              <a:off x="1448510" y="3182756"/>
              <a:ext cx="784244" cy="1365322"/>
            </a:xfrm>
            <a:custGeom>
              <a:avLst/>
              <a:gdLst/>
              <a:ahLst/>
              <a:cxnLst/>
              <a:rect l="l" t="t" r="r" b="b"/>
              <a:pathLst>
                <a:path w="2594" h="45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83" y="1468"/>
                    <a:pt x="968" y="2105"/>
                  </a:cubicBezTo>
                  <a:cubicBezTo>
                    <a:pt x="1241" y="2742"/>
                    <a:pt x="1206" y="3139"/>
                    <a:pt x="1673" y="3720"/>
                  </a:cubicBezTo>
                  <a:cubicBezTo>
                    <a:pt x="2139" y="4288"/>
                    <a:pt x="2594" y="4516"/>
                    <a:pt x="2594" y="4516"/>
                  </a:cubicBezTo>
                  <a:cubicBezTo>
                    <a:pt x="2594" y="4516"/>
                    <a:pt x="2503" y="3731"/>
                    <a:pt x="2014" y="2924"/>
                  </a:cubicBezTo>
                  <a:cubicBezTo>
                    <a:pt x="1514" y="2116"/>
                    <a:pt x="1411" y="1888"/>
                    <a:pt x="1082" y="1411"/>
                  </a:cubicBezTo>
                  <a:cubicBezTo>
                    <a:pt x="741" y="94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2"/>
            <p:cNvSpPr/>
            <p:nvPr/>
          </p:nvSpPr>
          <p:spPr>
            <a:xfrm>
              <a:off x="1249275" y="3271943"/>
              <a:ext cx="203166" cy="554473"/>
            </a:xfrm>
            <a:custGeom>
              <a:avLst/>
              <a:gdLst/>
              <a:ahLst/>
              <a:cxnLst/>
              <a:rect l="l" t="t" r="r" b="b"/>
              <a:pathLst>
                <a:path w="672" h="1834" extrusionOk="0">
                  <a:moveTo>
                    <a:pt x="407" y="1"/>
                  </a:moveTo>
                  <a:cubicBezTo>
                    <a:pt x="404" y="1"/>
                    <a:pt x="401" y="1"/>
                    <a:pt x="399" y="1"/>
                  </a:cubicBezTo>
                  <a:cubicBezTo>
                    <a:pt x="285" y="13"/>
                    <a:pt x="91" y="115"/>
                    <a:pt x="46" y="354"/>
                  </a:cubicBezTo>
                  <a:cubicBezTo>
                    <a:pt x="0" y="604"/>
                    <a:pt x="0" y="1491"/>
                    <a:pt x="80" y="1651"/>
                  </a:cubicBezTo>
                  <a:cubicBezTo>
                    <a:pt x="132" y="1761"/>
                    <a:pt x="169" y="1833"/>
                    <a:pt x="220" y="1833"/>
                  </a:cubicBezTo>
                  <a:cubicBezTo>
                    <a:pt x="247" y="1833"/>
                    <a:pt x="279" y="1812"/>
                    <a:pt x="319" y="1764"/>
                  </a:cubicBezTo>
                  <a:cubicBezTo>
                    <a:pt x="319" y="1764"/>
                    <a:pt x="569" y="1298"/>
                    <a:pt x="626" y="1059"/>
                  </a:cubicBezTo>
                  <a:cubicBezTo>
                    <a:pt x="672" y="820"/>
                    <a:pt x="660" y="524"/>
                    <a:pt x="603" y="365"/>
                  </a:cubicBezTo>
                  <a:cubicBezTo>
                    <a:pt x="547" y="221"/>
                    <a:pt x="514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2"/>
            <p:cNvSpPr/>
            <p:nvPr/>
          </p:nvSpPr>
          <p:spPr>
            <a:xfrm>
              <a:off x="1407393" y="3763531"/>
              <a:ext cx="244585" cy="526659"/>
            </a:xfrm>
            <a:custGeom>
              <a:avLst/>
              <a:gdLst/>
              <a:ahLst/>
              <a:cxnLst/>
              <a:rect l="l" t="t" r="r" b="b"/>
              <a:pathLst>
                <a:path w="809" h="1742" extrusionOk="0">
                  <a:moveTo>
                    <a:pt x="616" y="1"/>
                  </a:moveTo>
                  <a:cubicBezTo>
                    <a:pt x="612" y="1"/>
                    <a:pt x="608" y="1"/>
                    <a:pt x="604" y="2"/>
                  </a:cubicBezTo>
                  <a:cubicBezTo>
                    <a:pt x="444" y="25"/>
                    <a:pt x="103" y="457"/>
                    <a:pt x="58" y="695"/>
                  </a:cubicBezTo>
                  <a:cubicBezTo>
                    <a:pt x="0" y="945"/>
                    <a:pt x="126" y="1741"/>
                    <a:pt x="126" y="1741"/>
                  </a:cubicBezTo>
                  <a:cubicBezTo>
                    <a:pt x="126" y="1741"/>
                    <a:pt x="136" y="1742"/>
                    <a:pt x="152" y="1742"/>
                  </a:cubicBezTo>
                  <a:cubicBezTo>
                    <a:pt x="215" y="1742"/>
                    <a:pt x="369" y="1734"/>
                    <a:pt x="387" y="1662"/>
                  </a:cubicBezTo>
                  <a:cubicBezTo>
                    <a:pt x="387" y="1662"/>
                    <a:pt x="774" y="1127"/>
                    <a:pt x="797" y="752"/>
                  </a:cubicBezTo>
                  <a:cubicBezTo>
                    <a:pt x="808" y="387"/>
                    <a:pt x="765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2"/>
            <p:cNvSpPr/>
            <p:nvPr/>
          </p:nvSpPr>
          <p:spPr>
            <a:xfrm>
              <a:off x="1703072" y="4195863"/>
              <a:ext cx="268469" cy="569287"/>
            </a:xfrm>
            <a:custGeom>
              <a:avLst/>
              <a:gdLst/>
              <a:ahLst/>
              <a:cxnLst/>
              <a:rect l="l" t="t" r="r" b="b"/>
              <a:pathLst>
                <a:path w="888" h="1883" extrusionOk="0">
                  <a:moveTo>
                    <a:pt x="167" y="0"/>
                  </a:moveTo>
                  <a:cubicBezTo>
                    <a:pt x="161" y="0"/>
                    <a:pt x="155" y="2"/>
                    <a:pt x="149" y="5"/>
                  </a:cubicBezTo>
                  <a:cubicBezTo>
                    <a:pt x="23" y="84"/>
                    <a:pt x="0" y="835"/>
                    <a:pt x="69" y="1062"/>
                  </a:cubicBezTo>
                  <a:cubicBezTo>
                    <a:pt x="122" y="1283"/>
                    <a:pt x="534" y="1883"/>
                    <a:pt x="694" y="1883"/>
                  </a:cubicBezTo>
                  <a:cubicBezTo>
                    <a:pt x="707" y="1883"/>
                    <a:pt x="719" y="1879"/>
                    <a:pt x="728" y="1870"/>
                  </a:cubicBezTo>
                  <a:cubicBezTo>
                    <a:pt x="728" y="1870"/>
                    <a:pt x="888" y="1324"/>
                    <a:pt x="751" y="1006"/>
                  </a:cubicBezTo>
                  <a:cubicBezTo>
                    <a:pt x="621" y="701"/>
                    <a:pt x="31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2"/>
            <p:cNvSpPr/>
            <p:nvPr/>
          </p:nvSpPr>
          <p:spPr>
            <a:xfrm>
              <a:off x="1521674" y="3126825"/>
              <a:ext cx="552962" cy="300818"/>
            </a:xfrm>
            <a:custGeom>
              <a:avLst/>
              <a:gdLst/>
              <a:ahLst/>
              <a:cxnLst/>
              <a:rect l="l" t="t" r="r" b="b"/>
              <a:pathLst>
                <a:path w="1829" h="995" extrusionOk="0">
                  <a:moveTo>
                    <a:pt x="560" y="0"/>
                  </a:moveTo>
                  <a:cubicBezTo>
                    <a:pt x="278" y="0"/>
                    <a:pt x="0" y="98"/>
                    <a:pt x="135" y="243"/>
                  </a:cubicBezTo>
                  <a:cubicBezTo>
                    <a:pt x="135" y="243"/>
                    <a:pt x="521" y="617"/>
                    <a:pt x="726" y="708"/>
                  </a:cubicBezTo>
                  <a:cubicBezTo>
                    <a:pt x="931" y="795"/>
                    <a:pt x="1384" y="995"/>
                    <a:pt x="1604" y="995"/>
                  </a:cubicBezTo>
                  <a:cubicBezTo>
                    <a:pt x="1615" y="995"/>
                    <a:pt x="1626" y="994"/>
                    <a:pt x="1636" y="993"/>
                  </a:cubicBezTo>
                  <a:cubicBezTo>
                    <a:pt x="1829" y="970"/>
                    <a:pt x="1738" y="766"/>
                    <a:pt x="1579" y="607"/>
                  </a:cubicBezTo>
                  <a:cubicBezTo>
                    <a:pt x="1431" y="447"/>
                    <a:pt x="942" y="26"/>
                    <a:pt x="646" y="3"/>
                  </a:cubicBezTo>
                  <a:cubicBezTo>
                    <a:pt x="617" y="1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2"/>
            <p:cNvSpPr/>
            <p:nvPr/>
          </p:nvSpPr>
          <p:spPr>
            <a:xfrm>
              <a:off x="1905935" y="3543435"/>
              <a:ext cx="576241" cy="395145"/>
            </a:xfrm>
            <a:custGeom>
              <a:avLst/>
              <a:gdLst/>
              <a:ahLst/>
              <a:cxnLst/>
              <a:rect l="l" t="t" r="r" b="b"/>
              <a:pathLst>
                <a:path w="1906" h="1307" extrusionOk="0">
                  <a:moveTo>
                    <a:pt x="229" y="0"/>
                  </a:moveTo>
                  <a:cubicBezTo>
                    <a:pt x="199" y="0"/>
                    <a:pt x="172" y="4"/>
                    <a:pt x="148" y="13"/>
                  </a:cubicBezTo>
                  <a:cubicBezTo>
                    <a:pt x="1" y="70"/>
                    <a:pt x="24" y="400"/>
                    <a:pt x="126" y="490"/>
                  </a:cubicBezTo>
                  <a:cubicBezTo>
                    <a:pt x="126" y="490"/>
                    <a:pt x="262" y="627"/>
                    <a:pt x="626" y="889"/>
                  </a:cubicBezTo>
                  <a:cubicBezTo>
                    <a:pt x="989" y="1131"/>
                    <a:pt x="1139" y="1287"/>
                    <a:pt x="1353" y="1287"/>
                  </a:cubicBezTo>
                  <a:cubicBezTo>
                    <a:pt x="1361" y="1287"/>
                    <a:pt x="1369" y="1287"/>
                    <a:pt x="1377" y="1287"/>
                  </a:cubicBezTo>
                  <a:cubicBezTo>
                    <a:pt x="1485" y="1287"/>
                    <a:pt x="1619" y="1307"/>
                    <a:pt x="1725" y="1307"/>
                  </a:cubicBezTo>
                  <a:cubicBezTo>
                    <a:pt x="1830" y="1307"/>
                    <a:pt x="1906" y="1287"/>
                    <a:pt x="1900" y="1207"/>
                  </a:cubicBezTo>
                  <a:cubicBezTo>
                    <a:pt x="1877" y="1048"/>
                    <a:pt x="1513" y="662"/>
                    <a:pt x="1070" y="377"/>
                  </a:cubicBezTo>
                  <a:cubicBezTo>
                    <a:pt x="683" y="135"/>
                    <a:pt x="402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2"/>
            <p:cNvSpPr/>
            <p:nvPr/>
          </p:nvSpPr>
          <p:spPr>
            <a:xfrm>
              <a:off x="2170776" y="4033210"/>
              <a:ext cx="589846" cy="533612"/>
            </a:xfrm>
            <a:custGeom>
              <a:avLst/>
              <a:gdLst/>
              <a:ahLst/>
              <a:cxnLst/>
              <a:rect l="l" t="t" r="r" b="b"/>
              <a:pathLst>
                <a:path w="1951" h="1765" extrusionOk="0">
                  <a:moveTo>
                    <a:pt x="164" y="1"/>
                  </a:moveTo>
                  <a:cubicBezTo>
                    <a:pt x="138" y="1"/>
                    <a:pt x="118" y="10"/>
                    <a:pt x="103" y="31"/>
                  </a:cubicBezTo>
                  <a:cubicBezTo>
                    <a:pt x="35" y="122"/>
                    <a:pt x="0" y="338"/>
                    <a:pt x="137" y="485"/>
                  </a:cubicBezTo>
                  <a:cubicBezTo>
                    <a:pt x="137" y="485"/>
                    <a:pt x="308" y="895"/>
                    <a:pt x="672" y="1145"/>
                  </a:cubicBezTo>
                  <a:cubicBezTo>
                    <a:pt x="1036" y="1395"/>
                    <a:pt x="1411" y="1657"/>
                    <a:pt x="1627" y="1726"/>
                  </a:cubicBezTo>
                  <a:cubicBezTo>
                    <a:pt x="1709" y="1750"/>
                    <a:pt x="1778" y="1765"/>
                    <a:pt x="1829" y="1765"/>
                  </a:cubicBezTo>
                  <a:cubicBezTo>
                    <a:pt x="1918" y="1765"/>
                    <a:pt x="1951" y="1720"/>
                    <a:pt x="1900" y="1612"/>
                  </a:cubicBezTo>
                  <a:cubicBezTo>
                    <a:pt x="1820" y="1441"/>
                    <a:pt x="1172" y="520"/>
                    <a:pt x="751" y="293"/>
                  </a:cubicBezTo>
                  <a:cubicBezTo>
                    <a:pt x="424" y="116"/>
                    <a:pt x="25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22"/>
          <p:cNvGrpSpPr/>
          <p:nvPr/>
        </p:nvGrpSpPr>
        <p:grpSpPr>
          <a:xfrm>
            <a:off x="-636550" y="4108429"/>
            <a:ext cx="1201590" cy="1066602"/>
            <a:chOff x="3152080" y="-2974023"/>
            <a:chExt cx="2103625" cy="1867300"/>
          </a:xfrm>
        </p:grpSpPr>
        <p:sp>
          <p:nvSpPr>
            <p:cNvPr id="2290" name="Google Shape;2290;p22"/>
            <p:cNvSpPr/>
            <p:nvPr/>
          </p:nvSpPr>
          <p:spPr>
            <a:xfrm>
              <a:off x="4305858" y="-1817383"/>
              <a:ext cx="949846" cy="428166"/>
            </a:xfrm>
            <a:custGeom>
              <a:avLst/>
              <a:gdLst/>
              <a:ahLst/>
              <a:cxnLst/>
              <a:rect l="l" t="t" r="r" b="b"/>
              <a:pathLst>
                <a:path w="7303" h="3292" extrusionOk="0">
                  <a:moveTo>
                    <a:pt x="4841" y="1"/>
                  </a:moveTo>
                  <a:cubicBezTo>
                    <a:pt x="4100" y="1"/>
                    <a:pt x="3246" y="128"/>
                    <a:pt x="2389" y="501"/>
                  </a:cubicBezTo>
                  <a:cubicBezTo>
                    <a:pt x="2389" y="501"/>
                    <a:pt x="956" y="1525"/>
                    <a:pt x="479" y="2116"/>
                  </a:cubicBezTo>
                  <a:cubicBezTo>
                    <a:pt x="1" y="2696"/>
                    <a:pt x="104" y="3026"/>
                    <a:pt x="410" y="3220"/>
                  </a:cubicBezTo>
                  <a:cubicBezTo>
                    <a:pt x="487" y="3267"/>
                    <a:pt x="750" y="3292"/>
                    <a:pt x="1123" y="3292"/>
                  </a:cubicBezTo>
                  <a:cubicBezTo>
                    <a:pt x="2253" y="3292"/>
                    <a:pt x="4386" y="3070"/>
                    <a:pt x="5335" y="2616"/>
                  </a:cubicBezTo>
                  <a:cubicBezTo>
                    <a:pt x="6609" y="2025"/>
                    <a:pt x="7303" y="763"/>
                    <a:pt x="7052" y="490"/>
                  </a:cubicBezTo>
                  <a:cubicBezTo>
                    <a:pt x="6906" y="322"/>
                    <a:pt x="6018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2"/>
            <p:cNvSpPr/>
            <p:nvPr/>
          </p:nvSpPr>
          <p:spPr>
            <a:xfrm>
              <a:off x="4530735" y="-1623461"/>
              <a:ext cx="306947" cy="103140"/>
            </a:xfrm>
            <a:custGeom>
              <a:avLst/>
              <a:gdLst/>
              <a:ahLst/>
              <a:cxnLst/>
              <a:rect l="l" t="t" r="r" b="b"/>
              <a:pathLst>
                <a:path w="2360" h="793" extrusionOk="0">
                  <a:moveTo>
                    <a:pt x="1754" y="0"/>
                  </a:moveTo>
                  <a:cubicBezTo>
                    <a:pt x="1209" y="0"/>
                    <a:pt x="205" y="511"/>
                    <a:pt x="205" y="511"/>
                  </a:cubicBezTo>
                  <a:cubicBezTo>
                    <a:pt x="205" y="511"/>
                    <a:pt x="1" y="637"/>
                    <a:pt x="172" y="773"/>
                  </a:cubicBezTo>
                  <a:cubicBezTo>
                    <a:pt x="187" y="786"/>
                    <a:pt x="216" y="792"/>
                    <a:pt x="257" y="792"/>
                  </a:cubicBezTo>
                  <a:cubicBezTo>
                    <a:pt x="683" y="792"/>
                    <a:pt x="2359" y="147"/>
                    <a:pt x="1923" y="23"/>
                  </a:cubicBezTo>
                  <a:cubicBezTo>
                    <a:pt x="1875" y="7"/>
                    <a:pt x="1817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2"/>
            <p:cNvSpPr/>
            <p:nvPr/>
          </p:nvSpPr>
          <p:spPr>
            <a:xfrm>
              <a:off x="4267490" y="-2433356"/>
              <a:ext cx="821085" cy="620528"/>
            </a:xfrm>
            <a:custGeom>
              <a:avLst/>
              <a:gdLst/>
              <a:ahLst/>
              <a:cxnLst/>
              <a:rect l="l" t="t" r="r" b="b"/>
              <a:pathLst>
                <a:path w="6313" h="4771" extrusionOk="0">
                  <a:moveTo>
                    <a:pt x="4935" y="0"/>
                  </a:moveTo>
                  <a:cubicBezTo>
                    <a:pt x="4145" y="0"/>
                    <a:pt x="3007" y="485"/>
                    <a:pt x="1502" y="2087"/>
                  </a:cubicBezTo>
                  <a:cubicBezTo>
                    <a:pt x="1502" y="2087"/>
                    <a:pt x="0" y="4566"/>
                    <a:pt x="285" y="4759"/>
                  </a:cubicBezTo>
                  <a:cubicBezTo>
                    <a:pt x="296" y="4767"/>
                    <a:pt x="313" y="4770"/>
                    <a:pt x="336" y="4770"/>
                  </a:cubicBezTo>
                  <a:cubicBezTo>
                    <a:pt x="884" y="4770"/>
                    <a:pt x="4742" y="2738"/>
                    <a:pt x="5255" y="2269"/>
                  </a:cubicBezTo>
                  <a:cubicBezTo>
                    <a:pt x="5778" y="1779"/>
                    <a:pt x="6313" y="404"/>
                    <a:pt x="5539" y="108"/>
                  </a:cubicBezTo>
                  <a:cubicBezTo>
                    <a:pt x="5367" y="41"/>
                    <a:pt x="5166" y="0"/>
                    <a:pt x="4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2"/>
            <p:cNvSpPr/>
            <p:nvPr/>
          </p:nvSpPr>
          <p:spPr>
            <a:xfrm>
              <a:off x="4467265" y="-2185978"/>
              <a:ext cx="190281" cy="144890"/>
            </a:xfrm>
            <a:custGeom>
              <a:avLst/>
              <a:gdLst/>
              <a:ahLst/>
              <a:cxnLst/>
              <a:rect l="l" t="t" r="r" b="b"/>
              <a:pathLst>
                <a:path w="1463" h="1114" extrusionOk="0">
                  <a:moveTo>
                    <a:pt x="1160" y="0"/>
                  </a:moveTo>
                  <a:cubicBezTo>
                    <a:pt x="1003" y="0"/>
                    <a:pt x="822" y="204"/>
                    <a:pt x="739" y="287"/>
                  </a:cubicBezTo>
                  <a:cubicBezTo>
                    <a:pt x="569" y="469"/>
                    <a:pt x="0" y="924"/>
                    <a:pt x="170" y="1095"/>
                  </a:cubicBezTo>
                  <a:cubicBezTo>
                    <a:pt x="183" y="1107"/>
                    <a:pt x="201" y="1113"/>
                    <a:pt x="223" y="1113"/>
                  </a:cubicBezTo>
                  <a:cubicBezTo>
                    <a:pt x="502" y="1113"/>
                    <a:pt x="1463" y="195"/>
                    <a:pt x="1262" y="37"/>
                  </a:cubicBezTo>
                  <a:cubicBezTo>
                    <a:pt x="1230" y="11"/>
                    <a:pt x="1196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2"/>
            <p:cNvSpPr/>
            <p:nvPr/>
          </p:nvSpPr>
          <p:spPr>
            <a:xfrm>
              <a:off x="4021933" y="-1935870"/>
              <a:ext cx="180527" cy="361444"/>
            </a:xfrm>
            <a:custGeom>
              <a:avLst/>
              <a:gdLst/>
              <a:ahLst/>
              <a:cxnLst/>
              <a:rect l="l" t="t" r="r" b="b"/>
              <a:pathLst>
                <a:path w="1388" h="2779" extrusionOk="0">
                  <a:moveTo>
                    <a:pt x="524" y="0"/>
                  </a:moveTo>
                  <a:cubicBezTo>
                    <a:pt x="502" y="0"/>
                    <a:pt x="479" y="5"/>
                    <a:pt x="455" y="13"/>
                  </a:cubicBezTo>
                  <a:cubicBezTo>
                    <a:pt x="0" y="195"/>
                    <a:pt x="251" y="457"/>
                    <a:pt x="342" y="843"/>
                  </a:cubicBezTo>
                  <a:cubicBezTo>
                    <a:pt x="431" y="1223"/>
                    <a:pt x="795" y="2778"/>
                    <a:pt x="1002" y="2778"/>
                  </a:cubicBezTo>
                  <a:cubicBezTo>
                    <a:pt x="1006" y="2778"/>
                    <a:pt x="1009" y="2778"/>
                    <a:pt x="1013" y="2777"/>
                  </a:cubicBezTo>
                  <a:cubicBezTo>
                    <a:pt x="1206" y="2708"/>
                    <a:pt x="1388" y="2561"/>
                    <a:pt x="1365" y="2311"/>
                  </a:cubicBezTo>
                  <a:cubicBezTo>
                    <a:pt x="1354" y="2072"/>
                    <a:pt x="1172" y="1412"/>
                    <a:pt x="1172" y="1412"/>
                  </a:cubicBezTo>
                  <a:cubicBezTo>
                    <a:pt x="1172" y="1412"/>
                    <a:pt x="937" y="0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2"/>
            <p:cNvSpPr/>
            <p:nvPr/>
          </p:nvSpPr>
          <p:spPr>
            <a:xfrm>
              <a:off x="4154986" y="-2826923"/>
              <a:ext cx="367036" cy="672423"/>
            </a:xfrm>
            <a:custGeom>
              <a:avLst/>
              <a:gdLst/>
              <a:ahLst/>
              <a:cxnLst/>
              <a:rect l="l" t="t" r="r" b="b"/>
              <a:pathLst>
                <a:path w="2822" h="5170" extrusionOk="0">
                  <a:moveTo>
                    <a:pt x="2092" y="1"/>
                  </a:moveTo>
                  <a:cubicBezTo>
                    <a:pt x="1468" y="1"/>
                    <a:pt x="579" y="1688"/>
                    <a:pt x="490" y="2008"/>
                  </a:cubicBezTo>
                  <a:cubicBezTo>
                    <a:pt x="490" y="2008"/>
                    <a:pt x="81" y="3554"/>
                    <a:pt x="46" y="4044"/>
                  </a:cubicBezTo>
                  <a:cubicBezTo>
                    <a:pt x="1" y="4544"/>
                    <a:pt x="92" y="5147"/>
                    <a:pt x="319" y="5169"/>
                  </a:cubicBezTo>
                  <a:cubicBezTo>
                    <a:pt x="322" y="5170"/>
                    <a:pt x="324" y="5170"/>
                    <a:pt x="326" y="5170"/>
                  </a:cubicBezTo>
                  <a:cubicBezTo>
                    <a:pt x="563" y="5170"/>
                    <a:pt x="1385" y="4062"/>
                    <a:pt x="2094" y="2508"/>
                  </a:cubicBezTo>
                  <a:cubicBezTo>
                    <a:pt x="2821" y="939"/>
                    <a:pt x="2776" y="120"/>
                    <a:pt x="2151" y="6"/>
                  </a:cubicBezTo>
                  <a:cubicBezTo>
                    <a:pt x="2132" y="3"/>
                    <a:pt x="2112" y="1"/>
                    <a:pt x="2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2"/>
            <p:cNvSpPr/>
            <p:nvPr/>
          </p:nvSpPr>
          <p:spPr>
            <a:xfrm>
              <a:off x="4221708" y="-2472244"/>
              <a:ext cx="95856" cy="143329"/>
            </a:xfrm>
            <a:custGeom>
              <a:avLst/>
              <a:gdLst/>
              <a:ahLst/>
              <a:cxnLst/>
              <a:rect l="l" t="t" r="r" b="b"/>
              <a:pathLst>
                <a:path w="737" h="1102" extrusionOk="0">
                  <a:moveTo>
                    <a:pt x="577" y="1"/>
                  </a:moveTo>
                  <a:cubicBezTo>
                    <a:pt x="453" y="1"/>
                    <a:pt x="337" y="235"/>
                    <a:pt x="296" y="327"/>
                  </a:cubicBezTo>
                  <a:cubicBezTo>
                    <a:pt x="296" y="327"/>
                    <a:pt x="0" y="1067"/>
                    <a:pt x="159" y="1100"/>
                  </a:cubicBezTo>
                  <a:cubicBezTo>
                    <a:pt x="162" y="1101"/>
                    <a:pt x="164" y="1101"/>
                    <a:pt x="167" y="1101"/>
                  </a:cubicBezTo>
                  <a:cubicBezTo>
                    <a:pt x="320" y="1101"/>
                    <a:pt x="737" y="65"/>
                    <a:pt x="614" y="9"/>
                  </a:cubicBezTo>
                  <a:cubicBezTo>
                    <a:pt x="602" y="3"/>
                    <a:pt x="589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2"/>
            <p:cNvSpPr/>
            <p:nvPr/>
          </p:nvSpPr>
          <p:spPr>
            <a:xfrm>
              <a:off x="3718759" y="-2974023"/>
              <a:ext cx="350649" cy="840334"/>
            </a:xfrm>
            <a:custGeom>
              <a:avLst/>
              <a:gdLst/>
              <a:ahLst/>
              <a:cxnLst/>
              <a:rect l="l" t="t" r="r" b="b"/>
              <a:pathLst>
                <a:path w="2696" h="6461" extrusionOk="0">
                  <a:moveTo>
                    <a:pt x="740" y="0"/>
                  </a:moveTo>
                  <a:cubicBezTo>
                    <a:pt x="668" y="0"/>
                    <a:pt x="592" y="18"/>
                    <a:pt x="512" y="57"/>
                  </a:cubicBezTo>
                  <a:cubicBezTo>
                    <a:pt x="0" y="318"/>
                    <a:pt x="466" y="2650"/>
                    <a:pt x="648" y="3184"/>
                  </a:cubicBezTo>
                  <a:cubicBezTo>
                    <a:pt x="818" y="3715"/>
                    <a:pt x="1747" y="6460"/>
                    <a:pt x="2218" y="6460"/>
                  </a:cubicBezTo>
                  <a:cubicBezTo>
                    <a:pt x="2222" y="6460"/>
                    <a:pt x="2226" y="6460"/>
                    <a:pt x="2229" y="6460"/>
                  </a:cubicBezTo>
                  <a:cubicBezTo>
                    <a:pt x="2695" y="6403"/>
                    <a:pt x="2218" y="3161"/>
                    <a:pt x="2207" y="3070"/>
                  </a:cubicBezTo>
                  <a:cubicBezTo>
                    <a:pt x="2207" y="3070"/>
                    <a:pt x="2149" y="1536"/>
                    <a:pt x="1763" y="990"/>
                  </a:cubicBezTo>
                  <a:cubicBezTo>
                    <a:pt x="1436" y="519"/>
                    <a:pt x="1135" y="0"/>
                    <a:pt x="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2"/>
            <p:cNvSpPr/>
            <p:nvPr/>
          </p:nvSpPr>
          <p:spPr>
            <a:xfrm>
              <a:off x="3874573" y="-2574863"/>
              <a:ext cx="108992" cy="206279"/>
            </a:xfrm>
            <a:custGeom>
              <a:avLst/>
              <a:gdLst/>
              <a:ahLst/>
              <a:cxnLst/>
              <a:rect l="l" t="t" r="r" b="b"/>
              <a:pathLst>
                <a:path w="838" h="1586" extrusionOk="0">
                  <a:moveTo>
                    <a:pt x="222" y="1"/>
                  </a:moveTo>
                  <a:cubicBezTo>
                    <a:pt x="211" y="1"/>
                    <a:pt x="200" y="5"/>
                    <a:pt x="190" y="13"/>
                  </a:cubicBezTo>
                  <a:cubicBezTo>
                    <a:pt x="0" y="169"/>
                    <a:pt x="312" y="1585"/>
                    <a:pt x="570" y="1585"/>
                  </a:cubicBezTo>
                  <a:cubicBezTo>
                    <a:pt x="576" y="1585"/>
                    <a:pt x="582" y="1584"/>
                    <a:pt x="587" y="1583"/>
                  </a:cubicBezTo>
                  <a:cubicBezTo>
                    <a:pt x="838" y="1525"/>
                    <a:pt x="656" y="1082"/>
                    <a:pt x="656" y="1082"/>
                  </a:cubicBezTo>
                  <a:cubicBezTo>
                    <a:pt x="656" y="1082"/>
                    <a:pt x="40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2"/>
            <p:cNvSpPr/>
            <p:nvPr/>
          </p:nvSpPr>
          <p:spPr>
            <a:xfrm>
              <a:off x="3331175" y="-2431015"/>
              <a:ext cx="633274" cy="417891"/>
            </a:xfrm>
            <a:custGeom>
              <a:avLst/>
              <a:gdLst/>
              <a:ahLst/>
              <a:cxnLst/>
              <a:rect l="l" t="t" r="r" b="b"/>
              <a:pathLst>
                <a:path w="4869" h="3213" extrusionOk="0">
                  <a:moveTo>
                    <a:pt x="530" y="1"/>
                  </a:moveTo>
                  <a:cubicBezTo>
                    <a:pt x="349" y="1"/>
                    <a:pt x="205" y="51"/>
                    <a:pt x="148" y="192"/>
                  </a:cubicBezTo>
                  <a:cubicBezTo>
                    <a:pt x="1" y="568"/>
                    <a:pt x="1638" y="2046"/>
                    <a:pt x="2230" y="2353"/>
                  </a:cubicBezTo>
                  <a:cubicBezTo>
                    <a:pt x="2767" y="2642"/>
                    <a:pt x="4223" y="3213"/>
                    <a:pt x="4614" y="3213"/>
                  </a:cubicBezTo>
                  <a:cubicBezTo>
                    <a:pt x="4653" y="3213"/>
                    <a:pt x="4682" y="3207"/>
                    <a:pt x="4697" y="3195"/>
                  </a:cubicBezTo>
                  <a:cubicBezTo>
                    <a:pt x="4868" y="3058"/>
                    <a:pt x="3378" y="1500"/>
                    <a:pt x="3049" y="1250"/>
                  </a:cubicBezTo>
                  <a:cubicBezTo>
                    <a:pt x="3049" y="1250"/>
                    <a:pt x="1945" y="386"/>
                    <a:pt x="1490" y="227"/>
                  </a:cubicBezTo>
                  <a:cubicBezTo>
                    <a:pt x="1204" y="129"/>
                    <a:pt x="819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2"/>
            <p:cNvSpPr/>
            <p:nvPr/>
          </p:nvSpPr>
          <p:spPr>
            <a:xfrm>
              <a:off x="3572700" y="-2245937"/>
              <a:ext cx="203808" cy="121608"/>
            </a:xfrm>
            <a:custGeom>
              <a:avLst/>
              <a:gdLst/>
              <a:ahLst/>
              <a:cxnLst/>
              <a:rect l="l" t="t" r="r" b="b"/>
              <a:pathLst>
                <a:path w="1567" h="935" extrusionOk="0">
                  <a:moveTo>
                    <a:pt x="285" y="1"/>
                  </a:moveTo>
                  <a:cubicBezTo>
                    <a:pt x="249" y="1"/>
                    <a:pt x="217" y="7"/>
                    <a:pt x="191" y="20"/>
                  </a:cubicBezTo>
                  <a:cubicBezTo>
                    <a:pt x="1" y="115"/>
                    <a:pt x="1142" y="935"/>
                    <a:pt x="1408" y="935"/>
                  </a:cubicBezTo>
                  <a:cubicBezTo>
                    <a:pt x="1428" y="935"/>
                    <a:pt x="1444" y="930"/>
                    <a:pt x="1453" y="919"/>
                  </a:cubicBezTo>
                  <a:cubicBezTo>
                    <a:pt x="1566" y="771"/>
                    <a:pt x="1214" y="464"/>
                    <a:pt x="1101" y="384"/>
                  </a:cubicBezTo>
                  <a:cubicBezTo>
                    <a:pt x="923" y="265"/>
                    <a:pt x="52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2"/>
            <p:cNvSpPr/>
            <p:nvPr/>
          </p:nvSpPr>
          <p:spPr>
            <a:xfrm>
              <a:off x="3252748" y="-1955119"/>
              <a:ext cx="720416" cy="311110"/>
            </a:xfrm>
            <a:custGeom>
              <a:avLst/>
              <a:gdLst/>
              <a:ahLst/>
              <a:cxnLst/>
              <a:rect l="l" t="t" r="r" b="b"/>
              <a:pathLst>
                <a:path w="5539" h="2392" extrusionOk="0">
                  <a:moveTo>
                    <a:pt x="2693" y="1"/>
                  </a:moveTo>
                  <a:cubicBezTo>
                    <a:pt x="2572" y="1"/>
                    <a:pt x="2451" y="9"/>
                    <a:pt x="2332" y="25"/>
                  </a:cubicBezTo>
                  <a:cubicBezTo>
                    <a:pt x="2332" y="25"/>
                    <a:pt x="0" y="116"/>
                    <a:pt x="12" y="867"/>
                  </a:cubicBezTo>
                  <a:cubicBezTo>
                    <a:pt x="23" y="1617"/>
                    <a:pt x="695" y="2356"/>
                    <a:pt x="1661" y="2391"/>
                  </a:cubicBezTo>
                  <a:cubicBezTo>
                    <a:pt x="1684" y="2391"/>
                    <a:pt x="1709" y="2392"/>
                    <a:pt x="1734" y="2392"/>
                  </a:cubicBezTo>
                  <a:cubicBezTo>
                    <a:pt x="2763" y="2392"/>
                    <a:pt x="5258" y="1733"/>
                    <a:pt x="5403" y="1367"/>
                  </a:cubicBezTo>
                  <a:cubicBezTo>
                    <a:pt x="5539" y="1011"/>
                    <a:pt x="4086" y="1"/>
                    <a:pt x="2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2"/>
            <p:cNvSpPr/>
            <p:nvPr/>
          </p:nvSpPr>
          <p:spPr>
            <a:xfrm>
              <a:off x="3552930" y="-1833901"/>
              <a:ext cx="247249" cy="75436"/>
            </a:xfrm>
            <a:custGeom>
              <a:avLst/>
              <a:gdLst/>
              <a:ahLst/>
              <a:cxnLst/>
              <a:rect l="l" t="t" r="r" b="b"/>
              <a:pathLst>
                <a:path w="1901" h="580" extrusionOk="0">
                  <a:moveTo>
                    <a:pt x="1324" y="0"/>
                  </a:moveTo>
                  <a:cubicBezTo>
                    <a:pt x="925" y="0"/>
                    <a:pt x="1" y="36"/>
                    <a:pt x="81" y="367"/>
                  </a:cubicBezTo>
                  <a:cubicBezTo>
                    <a:pt x="115" y="524"/>
                    <a:pt x="363" y="580"/>
                    <a:pt x="662" y="580"/>
                  </a:cubicBezTo>
                  <a:cubicBezTo>
                    <a:pt x="1163" y="580"/>
                    <a:pt x="1808" y="425"/>
                    <a:pt x="1844" y="332"/>
                  </a:cubicBezTo>
                  <a:cubicBezTo>
                    <a:pt x="1900" y="173"/>
                    <a:pt x="1696" y="14"/>
                    <a:pt x="1503" y="3"/>
                  </a:cubicBezTo>
                  <a:cubicBezTo>
                    <a:pt x="1503" y="3"/>
                    <a:pt x="1433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2"/>
            <p:cNvSpPr/>
            <p:nvPr/>
          </p:nvSpPr>
          <p:spPr>
            <a:xfrm>
              <a:off x="3152080" y="-1539701"/>
              <a:ext cx="992767" cy="432978"/>
            </a:xfrm>
            <a:custGeom>
              <a:avLst/>
              <a:gdLst/>
              <a:ahLst/>
              <a:cxnLst/>
              <a:rect l="l" t="t" r="r" b="b"/>
              <a:pathLst>
                <a:path w="7633" h="3329" extrusionOk="0">
                  <a:moveTo>
                    <a:pt x="5010" y="0"/>
                  </a:moveTo>
                  <a:cubicBezTo>
                    <a:pt x="4959" y="0"/>
                    <a:pt x="4908" y="2"/>
                    <a:pt x="4858" y="4"/>
                  </a:cubicBezTo>
                  <a:cubicBezTo>
                    <a:pt x="3800" y="49"/>
                    <a:pt x="718" y="948"/>
                    <a:pt x="365" y="1926"/>
                  </a:cubicBezTo>
                  <a:cubicBezTo>
                    <a:pt x="1" y="2904"/>
                    <a:pt x="58" y="3086"/>
                    <a:pt x="683" y="3245"/>
                  </a:cubicBezTo>
                  <a:cubicBezTo>
                    <a:pt x="872" y="3293"/>
                    <a:pt x="1219" y="3329"/>
                    <a:pt x="1660" y="3329"/>
                  </a:cubicBezTo>
                  <a:cubicBezTo>
                    <a:pt x="2687" y="3329"/>
                    <a:pt x="4221" y="3137"/>
                    <a:pt x="5437" y="2460"/>
                  </a:cubicBezTo>
                  <a:cubicBezTo>
                    <a:pt x="7178" y="1482"/>
                    <a:pt x="7633" y="550"/>
                    <a:pt x="7178" y="413"/>
                  </a:cubicBezTo>
                  <a:cubicBezTo>
                    <a:pt x="7178" y="413"/>
                    <a:pt x="6032" y="0"/>
                    <a:pt x="5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2"/>
            <p:cNvSpPr/>
            <p:nvPr/>
          </p:nvSpPr>
          <p:spPr>
            <a:xfrm>
              <a:off x="3663613" y="-1444626"/>
              <a:ext cx="331789" cy="143979"/>
            </a:xfrm>
            <a:custGeom>
              <a:avLst/>
              <a:gdLst/>
              <a:ahLst/>
              <a:cxnLst/>
              <a:rect l="l" t="t" r="r" b="b"/>
              <a:pathLst>
                <a:path w="2551" h="1107" extrusionOk="0">
                  <a:moveTo>
                    <a:pt x="2062" y="1"/>
                  </a:moveTo>
                  <a:lnTo>
                    <a:pt x="2062" y="1"/>
                  </a:lnTo>
                  <a:cubicBezTo>
                    <a:pt x="2062" y="1"/>
                    <a:pt x="1107" y="183"/>
                    <a:pt x="526" y="501"/>
                  </a:cubicBezTo>
                  <a:cubicBezTo>
                    <a:pt x="19" y="795"/>
                    <a:pt x="0" y="1107"/>
                    <a:pt x="349" y="1107"/>
                  </a:cubicBezTo>
                  <a:cubicBezTo>
                    <a:pt x="391" y="1107"/>
                    <a:pt x="439" y="1102"/>
                    <a:pt x="493" y="1092"/>
                  </a:cubicBezTo>
                  <a:cubicBezTo>
                    <a:pt x="970" y="990"/>
                    <a:pt x="2551" y="137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22"/>
          <p:cNvSpPr/>
          <p:nvPr/>
        </p:nvSpPr>
        <p:spPr>
          <a:xfrm rot="1146114">
            <a:off x="-628739" y="3204931"/>
            <a:ext cx="1020722" cy="219544"/>
          </a:xfrm>
          <a:custGeom>
            <a:avLst/>
            <a:gdLst/>
            <a:ahLst/>
            <a:cxnLst/>
            <a:rect l="l" t="t" r="r" b="b"/>
            <a:pathLst>
              <a:path w="7848" h="1688" extrusionOk="0">
                <a:moveTo>
                  <a:pt x="3829" y="1"/>
                </a:moveTo>
                <a:cubicBezTo>
                  <a:pt x="3441" y="1"/>
                  <a:pt x="3088" y="48"/>
                  <a:pt x="2810" y="166"/>
                </a:cubicBezTo>
                <a:cubicBezTo>
                  <a:pt x="1377" y="769"/>
                  <a:pt x="0" y="1349"/>
                  <a:pt x="945" y="1406"/>
                </a:cubicBezTo>
                <a:cubicBezTo>
                  <a:pt x="1679" y="1450"/>
                  <a:pt x="4567" y="1688"/>
                  <a:pt x="6171" y="1688"/>
                </a:cubicBezTo>
                <a:cubicBezTo>
                  <a:pt x="6655" y="1688"/>
                  <a:pt x="7022" y="1666"/>
                  <a:pt x="7177" y="1611"/>
                </a:cubicBezTo>
                <a:cubicBezTo>
                  <a:pt x="7848" y="1372"/>
                  <a:pt x="7620" y="803"/>
                  <a:pt x="7620" y="803"/>
                </a:cubicBezTo>
                <a:cubicBezTo>
                  <a:pt x="7620" y="803"/>
                  <a:pt x="5427" y="1"/>
                  <a:pt x="3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22"/>
          <p:cNvSpPr/>
          <p:nvPr/>
        </p:nvSpPr>
        <p:spPr>
          <a:xfrm>
            <a:off x="-29795" y="2535221"/>
            <a:ext cx="228000" cy="611944"/>
          </a:xfrm>
          <a:custGeom>
            <a:avLst/>
            <a:gdLst/>
            <a:ahLst/>
            <a:cxnLst/>
            <a:rect l="l" t="t" r="r" b="b"/>
            <a:pathLst>
              <a:path w="1753" h="4705" extrusionOk="0">
                <a:moveTo>
                  <a:pt x="382" y="0"/>
                </a:moveTo>
                <a:cubicBezTo>
                  <a:pt x="130" y="0"/>
                  <a:pt x="0" y="806"/>
                  <a:pt x="56" y="1798"/>
                </a:cubicBezTo>
                <a:cubicBezTo>
                  <a:pt x="113" y="2810"/>
                  <a:pt x="1398" y="4619"/>
                  <a:pt x="1398" y="4619"/>
                </a:cubicBezTo>
                <a:cubicBezTo>
                  <a:pt x="1438" y="4678"/>
                  <a:pt x="1473" y="4704"/>
                  <a:pt x="1504" y="4704"/>
                </a:cubicBezTo>
                <a:cubicBezTo>
                  <a:pt x="1727" y="4704"/>
                  <a:pt x="1752" y="3341"/>
                  <a:pt x="1603" y="2503"/>
                </a:cubicBezTo>
                <a:cubicBezTo>
                  <a:pt x="1421" y="1559"/>
                  <a:pt x="648" y="47"/>
                  <a:pt x="398" y="1"/>
                </a:cubicBezTo>
                <a:cubicBezTo>
                  <a:pt x="392" y="1"/>
                  <a:pt x="387" y="0"/>
                  <a:pt x="3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7" name="Google Shape;2307;p22"/>
          <p:cNvGrpSpPr/>
          <p:nvPr/>
        </p:nvGrpSpPr>
        <p:grpSpPr>
          <a:xfrm>
            <a:off x="182399" y="1450699"/>
            <a:ext cx="280657" cy="304237"/>
            <a:chOff x="1249275" y="3126825"/>
            <a:chExt cx="1511347" cy="1638325"/>
          </a:xfrm>
        </p:grpSpPr>
        <p:sp>
          <p:nvSpPr>
            <p:cNvPr id="2308" name="Google Shape;2308;p22"/>
            <p:cNvSpPr/>
            <p:nvPr/>
          </p:nvSpPr>
          <p:spPr>
            <a:xfrm>
              <a:off x="1448510" y="3182756"/>
              <a:ext cx="784244" cy="1365322"/>
            </a:xfrm>
            <a:custGeom>
              <a:avLst/>
              <a:gdLst/>
              <a:ahLst/>
              <a:cxnLst/>
              <a:rect l="l" t="t" r="r" b="b"/>
              <a:pathLst>
                <a:path w="2594" h="45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83" y="1468"/>
                    <a:pt x="968" y="2105"/>
                  </a:cubicBezTo>
                  <a:cubicBezTo>
                    <a:pt x="1241" y="2742"/>
                    <a:pt x="1206" y="3139"/>
                    <a:pt x="1673" y="3720"/>
                  </a:cubicBezTo>
                  <a:cubicBezTo>
                    <a:pt x="2139" y="4288"/>
                    <a:pt x="2594" y="4516"/>
                    <a:pt x="2594" y="4516"/>
                  </a:cubicBezTo>
                  <a:cubicBezTo>
                    <a:pt x="2594" y="4516"/>
                    <a:pt x="2503" y="3731"/>
                    <a:pt x="2014" y="2924"/>
                  </a:cubicBezTo>
                  <a:cubicBezTo>
                    <a:pt x="1514" y="2116"/>
                    <a:pt x="1411" y="1888"/>
                    <a:pt x="1082" y="1411"/>
                  </a:cubicBezTo>
                  <a:cubicBezTo>
                    <a:pt x="741" y="94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2"/>
            <p:cNvSpPr/>
            <p:nvPr/>
          </p:nvSpPr>
          <p:spPr>
            <a:xfrm>
              <a:off x="1249275" y="3271943"/>
              <a:ext cx="203166" cy="554473"/>
            </a:xfrm>
            <a:custGeom>
              <a:avLst/>
              <a:gdLst/>
              <a:ahLst/>
              <a:cxnLst/>
              <a:rect l="l" t="t" r="r" b="b"/>
              <a:pathLst>
                <a:path w="672" h="1834" extrusionOk="0">
                  <a:moveTo>
                    <a:pt x="407" y="1"/>
                  </a:moveTo>
                  <a:cubicBezTo>
                    <a:pt x="404" y="1"/>
                    <a:pt x="401" y="1"/>
                    <a:pt x="399" y="1"/>
                  </a:cubicBezTo>
                  <a:cubicBezTo>
                    <a:pt x="285" y="13"/>
                    <a:pt x="91" y="115"/>
                    <a:pt x="46" y="354"/>
                  </a:cubicBezTo>
                  <a:cubicBezTo>
                    <a:pt x="0" y="604"/>
                    <a:pt x="0" y="1491"/>
                    <a:pt x="80" y="1651"/>
                  </a:cubicBezTo>
                  <a:cubicBezTo>
                    <a:pt x="132" y="1761"/>
                    <a:pt x="169" y="1833"/>
                    <a:pt x="220" y="1833"/>
                  </a:cubicBezTo>
                  <a:cubicBezTo>
                    <a:pt x="247" y="1833"/>
                    <a:pt x="279" y="1812"/>
                    <a:pt x="319" y="1764"/>
                  </a:cubicBezTo>
                  <a:cubicBezTo>
                    <a:pt x="319" y="1764"/>
                    <a:pt x="569" y="1298"/>
                    <a:pt x="626" y="1059"/>
                  </a:cubicBezTo>
                  <a:cubicBezTo>
                    <a:pt x="672" y="820"/>
                    <a:pt x="660" y="524"/>
                    <a:pt x="603" y="365"/>
                  </a:cubicBezTo>
                  <a:cubicBezTo>
                    <a:pt x="547" y="221"/>
                    <a:pt x="514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2"/>
            <p:cNvSpPr/>
            <p:nvPr/>
          </p:nvSpPr>
          <p:spPr>
            <a:xfrm>
              <a:off x="1407393" y="3763531"/>
              <a:ext cx="244585" cy="526659"/>
            </a:xfrm>
            <a:custGeom>
              <a:avLst/>
              <a:gdLst/>
              <a:ahLst/>
              <a:cxnLst/>
              <a:rect l="l" t="t" r="r" b="b"/>
              <a:pathLst>
                <a:path w="809" h="1742" extrusionOk="0">
                  <a:moveTo>
                    <a:pt x="616" y="1"/>
                  </a:moveTo>
                  <a:cubicBezTo>
                    <a:pt x="612" y="1"/>
                    <a:pt x="608" y="1"/>
                    <a:pt x="604" y="2"/>
                  </a:cubicBezTo>
                  <a:cubicBezTo>
                    <a:pt x="444" y="25"/>
                    <a:pt x="103" y="457"/>
                    <a:pt x="58" y="695"/>
                  </a:cubicBezTo>
                  <a:cubicBezTo>
                    <a:pt x="0" y="945"/>
                    <a:pt x="126" y="1741"/>
                    <a:pt x="126" y="1741"/>
                  </a:cubicBezTo>
                  <a:cubicBezTo>
                    <a:pt x="126" y="1741"/>
                    <a:pt x="136" y="1742"/>
                    <a:pt x="152" y="1742"/>
                  </a:cubicBezTo>
                  <a:cubicBezTo>
                    <a:pt x="215" y="1742"/>
                    <a:pt x="369" y="1734"/>
                    <a:pt x="387" y="1662"/>
                  </a:cubicBezTo>
                  <a:cubicBezTo>
                    <a:pt x="387" y="1662"/>
                    <a:pt x="774" y="1127"/>
                    <a:pt x="797" y="752"/>
                  </a:cubicBezTo>
                  <a:cubicBezTo>
                    <a:pt x="808" y="387"/>
                    <a:pt x="765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2"/>
            <p:cNvSpPr/>
            <p:nvPr/>
          </p:nvSpPr>
          <p:spPr>
            <a:xfrm>
              <a:off x="1703072" y="4195863"/>
              <a:ext cx="268469" cy="569287"/>
            </a:xfrm>
            <a:custGeom>
              <a:avLst/>
              <a:gdLst/>
              <a:ahLst/>
              <a:cxnLst/>
              <a:rect l="l" t="t" r="r" b="b"/>
              <a:pathLst>
                <a:path w="888" h="1883" extrusionOk="0">
                  <a:moveTo>
                    <a:pt x="167" y="0"/>
                  </a:moveTo>
                  <a:cubicBezTo>
                    <a:pt x="161" y="0"/>
                    <a:pt x="155" y="2"/>
                    <a:pt x="149" y="5"/>
                  </a:cubicBezTo>
                  <a:cubicBezTo>
                    <a:pt x="23" y="84"/>
                    <a:pt x="0" y="835"/>
                    <a:pt x="69" y="1062"/>
                  </a:cubicBezTo>
                  <a:cubicBezTo>
                    <a:pt x="122" y="1283"/>
                    <a:pt x="534" y="1883"/>
                    <a:pt x="694" y="1883"/>
                  </a:cubicBezTo>
                  <a:cubicBezTo>
                    <a:pt x="707" y="1883"/>
                    <a:pt x="719" y="1879"/>
                    <a:pt x="728" y="1870"/>
                  </a:cubicBezTo>
                  <a:cubicBezTo>
                    <a:pt x="728" y="1870"/>
                    <a:pt x="888" y="1324"/>
                    <a:pt x="751" y="1006"/>
                  </a:cubicBezTo>
                  <a:cubicBezTo>
                    <a:pt x="621" y="701"/>
                    <a:pt x="31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2"/>
            <p:cNvSpPr/>
            <p:nvPr/>
          </p:nvSpPr>
          <p:spPr>
            <a:xfrm>
              <a:off x="1521674" y="3126825"/>
              <a:ext cx="552962" cy="300818"/>
            </a:xfrm>
            <a:custGeom>
              <a:avLst/>
              <a:gdLst/>
              <a:ahLst/>
              <a:cxnLst/>
              <a:rect l="l" t="t" r="r" b="b"/>
              <a:pathLst>
                <a:path w="1829" h="995" extrusionOk="0">
                  <a:moveTo>
                    <a:pt x="560" y="0"/>
                  </a:moveTo>
                  <a:cubicBezTo>
                    <a:pt x="278" y="0"/>
                    <a:pt x="0" y="98"/>
                    <a:pt x="135" y="243"/>
                  </a:cubicBezTo>
                  <a:cubicBezTo>
                    <a:pt x="135" y="243"/>
                    <a:pt x="521" y="617"/>
                    <a:pt x="726" y="708"/>
                  </a:cubicBezTo>
                  <a:cubicBezTo>
                    <a:pt x="931" y="795"/>
                    <a:pt x="1384" y="995"/>
                    <a:pt x="1604" y="995"/>
                  </a:cubicBezTo>
                  <a:cubicBezTo>
                    <a:pt x="1615" y="995"/>
                    <a:pt x="1626" y="994"/>
                    <a:pt x="1636" y="993"/>
                  </a:cubicBezTo>
                  <a:cubicBezTo>
                    <a:pt x="1829" y="970"/>
                    <a:pt x="1738" y="766"/>
                    <a:pt x="1579" y="607"/>
                  </a:cubicBezTo>
                  <a:cubicBezTo>
                    <a:pt x="1431" y="447"/>
                    <a:pt x="942" y="26"/>
                    <a:pt x="646" y="3"/>
                  </a:cubicBezTo>
                  <a:cubicBezTo>
                    <a:pt x="617" y="1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2"/>
            <p:cNvSpPr/>
            <p:nvPr/>
          </p:nvSpPr>
          <p:spPr>
            <a:xfrm>
              <a:off x="1905935" y="3543435"/>
              <a:ext cx="576241" cy="395145"/>
            </a:xfrm>
            <a:custGeom>
              <a:avLst/>
              <a:gdLst/>
              <a:ahLst/>
              <a:cxnLst/>
              <a:rect l="l" t="t" r="r" b="b"/>
              <a:pathLst>
                <a:path w="1906" h="1307" extrusionOk="0">
                  <a:moveTo>
                    <a:pt x="229" y="0"/>
                  </a:moveTo>
                  <a:cubicBezTo>
                    <a:pt x="199" y="0"/>
                    <a:pt x="172" y="4"/>
                    <a:pt x="148" y="13"/>
                  </a:cubicBezTo>
                  <a:cubicBezTo>
                    <a:pt x="1" y="70"/>
                    <a:pt x="24" y="400"/>
                    <a:pt x="126" y="490"/>
                  </a:cubicBezTo>
                  <a:cubicBezTo>
                    <a:pt x="126" y="490"/>
                    <a:pt x="262" y="627"/>
                    <a:pt x="626" y="889"/>
                  </a:cubicBezTo>
                  <a:cubicBezTo>
                    <a:pt x="989" y="1131"/>
                    <a:pt x="1139" y="1287"/>
                    <a:pt x="1353" y="1287"/>
                  </a:cubicBezTo>
                  <a:cubicBezTo>
                    <a:pt x="1361" y="1287"/>
                    <a:pt x="1369" y="1287"/>
                    <a:pt x="1377" y="1287"/>
                  </a:cubicBezTo>
                  <a:cubicBezTo>
                    <a:pt x="1485" y="1287"/>
                    <a:pt x="1619" y="1307"/>
                    <a:pt x="1725" y="1307"/>
                  </a:cubicBezTo>
                  <a:cubicBezTo>
                    <a:pt x="1830" y="1307"/>
                    <a:pt x="1906" y="1287"/>
                    <a:pt x="1900" y="1207"/>
                  </a:cubicBezTo>
                  <a:cubicBezTo>
                    <a:pt x="1877" y="1048"/>
                    <a:pt x="1513" y="662"/>
                    <a:pt x="1070" y="377"/>
                  </a:cubicBezTo>
                  <a:cubicBezTo>
                    <a:pt x="683" y="135"/>
                    <a:pt x="402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2"/>
            <p:cNvSpPr/>
            <p:nvPr/>
          </p:nvSpPr>
          <p:spPr>
            <a:xfrm>
              <a:off x="2170776" y="4033210"/>
              <a:ext cx="589846" cy="533612"/>
            </a:xfrm>
            <a:custGeom>
              <a:avLst/>
              <a:gdLst/>
              <a:ahLst/>
              <a:cxnLst/>
              <a:rect l="l" t="t" r="r" b="b"/>
              <a:pathLst>
                <a:path w="1951" h="1765" extrusionOk="0">
                  <a:moveTo>
                    <a:pt x="164" y="1"/>
                  </a:moveTo>
                  <a:cubicBezTo>
                    <a:pt x="138" y="1"/>
                    <a:pt x="118" y="10"/>
                    <a:pt x="103" y="31"/>
                  </a:cubicBezTo>
                  <a:cubicBezTo>
                    <a:pt x="35" y="122"/>
                    <a:pt x="0" y="338"/>
                    <a:pt x="137" y="485"/>
                  </a:cubicBezTo>
                  <a:cubicBezTo>
                    <a:pt x="137" y="485"/>
                    <a:pt x="308" y="895"/>
                    <a:pt x="672" y="1145"/>
                  </a:cubicBezTo>
                  <a:cubicBezTo>
                    <a:pt x="1036" y="1395"/>
                    <a:pt x="1411" y="1657"/>
                    <a:pt x="1627" y="1726"/>
                  </a:cubicBezTo>
                  <a:cubicBezTo>
                    <a:pt x="1709" y="1750"/>
                    <a:pt x="1778" y="1765"/>
                    <a:pt x="1829" y="1765"/>
                  </a:cubicBezTo>
                  <a:cubicBezTo>
                    <a:pt x="1918" y="1765"/>
                    <a:pt x="1951" y="1720"/>
                    <a:pt x="1900" y="1612"/>
                  </a:cubicBezTo>
                  <a:cubicBezTo>
                    <a:pt x="1820" y="1441"/>
                    <a:pt x="1172" y="520"/>
                    <a:pt x="751" y="293"/>
                  </a:cubicBezTo>
                  <a:cubicBezTo>
                    <a:pt x="424" y="116"/>
                    <a:pt x="25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9" r:id="rId7"/>
    <p:sldLayoutId id="2147483667" r:id="rId8"/>
    <p:sldLayoutId id="2147483668" r:id="rId9"/>
    <p:sldLayoutId id="2147483670" r:id="rId10"/>
    <p:sldLayoutId id="2147483682" r:id="rId11"/>
    <p:sldLayoutId id="214748368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9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3.mp4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3.mp4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1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41"/>
          <p:cNvSpPr txBox="1">
            <a:spLocks noGrp="1"/>
          </p:cNvSpPr>
          <p:nvPr>
            <p:ph type="ctrTitle"/>
          </p:nvPr>
        </p:nvSpPr>
        <p:spPr>
          <a:xfrm>
            <a:off x="857850" y="1028700"/>
            <a:ext cx="7428300" cy="31318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Automatic Video Dubbing from </a:t>
            </a:r>
            <a:br>
              <a:rPr lang="en-US" sz="4400" b="1" dirty="0"/>
            </a:br>
            <a:r>
              <a:rPr lang="en-US" sz="4400" b="1" dirty="0"/>
              <a:t>English to Arabic‏‏</a:t>
            </a:r>
          </a:p>
        </p:txBody>
      </p:sp>
      <p:sp>
        <p:nvSpPr>
          <p:cNvPr id="4236" name="Google Shape;4236;p41"/>
          <p:cNvSpPr txBox="1">
            <a:spLocks noGrp="1"/>
          </p:cNvSpPr>
          <p:nvPr>
            <p:ph type="subTitle" idx="3"/>
          </p:nvPr>
        </p:nvSpPr>
        <p:spPr>
          <a:xfrm>
            <a:off x="781650" y="539400"/>
            <a:ext cx="18627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  <a:ea typeface="+mj-ea"/>
                <a:cs typeface="+mj-cs"/>
              </a:rPr>
              <a:t> </a:t>
            </a:r>
            <a:endParaRPr sz="24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F67145-3AE9-9DC3-3D14-D9D4F04FF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53;p43">
            <a:extLst>
              <a:ext uri="{FF2B5EF4-FFF2-40B4-BE49-F238E27FC236}">
                <a16:creationId xmlns:a16="http://schemas.microsoft.com/office/drawing/2014/main" id="{958DD427-7867-D192-972F-68BD5BB0B7A0}"/>
              </a:ext>
            </a:extLst>
          </p:cNvPr>
          <p:cNvSpPr/>
          <p:nvPr/>
        </p:nvSpPr>
        <p:spPr>
          <a:xfrm rot="20355630">
            <a:off x="377981" y="578040"/>
            <a:ext cx="2065928" cy="1211972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1061576" y="2409492"/>
            <a:ext cx="7020848" cy="18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/>
              <a:t>Problem statement</a:t>
            </a:r>
          </a:p>
        </p:txBody>
      </p:sp>
      <p:sp>
        <p:nvSpPr>
          <p:cNvPr id="4322" name="Google Shape;4322;p46"/>
          <p:cNvSpPr txBox="1">
            <a:spLocks noGrp="1"/>
          </p:cNvSpPr>
          <p:nvPr>
            <p:ph type="title" idx="2"/>
          </p:nvPr>
        </p:nvSpPr>
        <p:spPr>
          <a:xfrm>
            <a:off x="710887" y="735485"/>
            <a:ext cx="20303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" name="Google Shape;4253;p43">
            <a:extLst>
              <a:ext uri="{FF2B5EF4-FFF2-40B4-BE49-F238E27FC236}">
                <a16:creationId xmlns:a16="http://schemas.microsoft.com/office/drawing/2014/main" id="{C6CD6430-CD5C-03BB-6E2B-AFFF38393FB6}"/>
              </a:ext>
            </a:extLst>
          </p:cNvPr>
          <p:cNvSpPr/>
          <p:nvPr/>
        </p:nvSpPr>
        <p:spPr>
          <a:xfrm rot="20355630">
            <a:off x="377981" y="551317"/>
            <a:ext cx="2065928" cy="1211972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322;p46">
            <a:extLst>
              <a:ext uri="{FF2B5EF4-FFF2-40B4-BE49-F238E27FC236}">
                <a16:creationId xmlns:a16="http://schemas.microsoft.com/office/drawing/2014/main" id="{3F7984FF-2294-81EF-DC81-E00772EE5477}"/>
              </a:ext>
            </a:extLst>
          </p:cNvPr>
          <p:cNvSpPr txBox="1">
            <a:spLocks/>
          </p:cNvSpPr>
          <p:nvPr/>
        </p:nvSpPr>
        <p:spPr>
          <a:xfrm>
            <a:off x="710887" y="708762"/>
            <a:ext cx="203036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/>
              <a:t>02</a:t>
            </a:r>
            <a:endParaRPr lang="en" dirty="0"/>
          </a:p>
        </p:txBody>
      </p:sp>
      <p:pic>
        <p:nvPicPr>
          <p:cNvPr id="12" name="Picture 11" descr="A hand holding a piece of puzzle&#10;&#10;Description automatically generated with low confidence">
            <a:extLst>
              <a:ext uri="{FF2B5EF4-FFF2-40B4-BE49-F238E27FC236}">
                <a16:creationId xmlns:a16="http://schemas.microsoft.com/office/drawing/2014/main" id="{8F5DBEB5-3FBA-8563-5CDD-37DEA639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68" y="526715"/>
            <a:ext cx="2503177" cy="25188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9B4BC-20D2-FF75-6F7C-1EAD1FF4C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20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97;p50">
            <a:extLst>
              <a:ext uri="{FF2B5EF4-FFF2-40B4-BE49-F238E27FC236}">
                <a16:creationId xmlns:a16="http://schemas.microsoft.com/office/drawing/2014/main" id="{CD9A460D-A420-0D57-F81C-1AF3059ED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474" y="339634"/>
            <a:ext cx="8424000" cy="566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Problem statement</a:t>
            </a:r>
            <a:endParaRPr lang="en-US" sz="3200" dirty="0"/>
          </a:p>
        </p:txBody>
      </p:sp>
      <p:sp>
        <p:nvSpPr>
          <p:cNvPr id="11" name="Google Shape;4257;p43">
            <a:extLst>
              <a:ext uri="{FF2B5EF4-FFF2-40B4-BE49-F238E27FC236}">
                <a16:creationId xmlns:a16="http://schemas.microsoft.com/office/drawing/2014/main" id="{5186F570-69C8-F6BF-FB42-F46FB70321ED}"/>
              </a:ext>
            </a:extLst>
          </p:cNvPr>
          <p:cNvSpPr txBox="1">
            <a:spLocks/>
          </p:cNvSpPr>
          <p:nvPr/>
        </p:nvSpPr>
        <p:spPr>
          <a:xfrm>
            <a:off x="377649" y="981074"/>
            <a:ext cx="7380234" cy="395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27000" indent="0" algn="justLow">
              <a:buNone/>
            </a:pPr>
            <a:r>
              <a:rPr lang="en-US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Human Approach : </a:t>
            </a:r>
          </a:p>
          <a:p>
            <a:pPr marL="127000" indent="0" algn="justLow">
              <a:buNone/>
            </a:pPr>
            <a:r>
              <a:rPr lang="en-US" dirty="0"/>
              <a:t>Dubbing involved hiring voice actors and manual alignment.</a:t>
            </a:r>
          </a:p>
          <a:p>
            <a:pPr marL="127000" indent="0" algn="justLow">
              <a:buNone/>
            </a:pPr>
            <a:r>
              <a:rPr lang="en-US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Challenges: </a:t>
            </a:r>
          </a:p>
          <a:p>
            <a:pPr marL="127000" indent="0">
              <a:buNone/>
            </a:pPr>
            <a:r>
              <a:rPr lang="en-US" b="1" dirty="0"/>
              <a:t>	1- </a:t>
            </a:r>
            <a:r>
              <a:rPr lang="en-US" dirty="0"/>
              <a:t>Time-consuming and Expensive.</a:t>
            </a:r>
          </a:p>
          <a:p>
            <a:pPr marL="127000" indent="0">
              <a:buNone/>
            </a:pPr>
            <a:r>
              <a:rPr lang="en-US" dirty="0"/>
              <a:t>	2- suboptimal lip-sync accuracy.</a:t>
            </a:r>
          </a:p>
          <a:p>
            <a:pPr marL="127000" indent="0">
              <a:buNone/>
            </a:pPr>
            <a:r>
              <a:rPr lang="en-US" dirty="0"/>
              <a:t>	3- translation quality.</a:t>
            </a:r>
          </a:p>
          <a:p>
            <a:pPr marL="127000" indent="0" algn="justLow">
              <a:buNone/>
            </a:pPr>
            <a:endParaRPr lang="en-US" b="1" dirty="0">
              <a:latin typeface="Amasis MT Pro Black" panose="02040A04050005020304" pitchFamily="18" charset="0"/>
              <a:cs typeface="Aharoni" panose="02010803020104030203" pitchFamily="2" charset="-79"/>
            </a:endParaRPr>
          </a:p>
          <a:p>
            <a:pPr marL="127000" indent="0" algn="justLow">
              <a:buNone/>
            </a:pPr>
            <a:r>
              <a:rPr lang="en-US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Example :</a:t>
            </a:r>
          </a:p>
          <a:p>
            <a:pPr marL="127000" indent="0" algn="justLow">
              <a:buNone/>
            </a:pPr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Time: </a:t>
            </a:r>
            <a:r>
              <a:rPr lang="en-US" dirty="0"/>
              <a:t>English Sentence - "Good morning my friend, how are you today?"</a:t>
            </a:r>
          </a:p>
          <a:p>
            <a:pPr marL="127000" indent="0" algn="justLow">
              <a:buNone/>
            </a:pPr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Arabic Translation</a:t>
            </a:r>
            <a:r>
              <a:rPr lang="ar-EG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: </a:t>
            </a:r>
            <a:r>
              <a:rPr lang="ar-EG" sz="2000" b="1" dirty="0">
                <a:latin typeface="Aldhabi" panose="01000000000000000000" pitchFamily="2" charset="-78"/>
                <a:cs typeface="Aldhabi" panose="01000000000000000000" pitchFamily="2" charset="-78"/>
              </a:rPr>
              <a:t>صباح الخير يا صديقي، كيف حالك اليوم؟</a:t>
            </a:r>
          </a:p>
          <a:p>
            <a:pPr marL="127000" indent="0" algn="justLow">
              <a:buNone/>
            </a:pPr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Syllable Count</a:t>
            </a:r>
            <a:r>
              <a:rPr lang="ar-EG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: </a:t>
            </a:r>
            <a:r>
              <a:rPr lang="en-US" dirty="0"/>
              <a:t>English - 10 syllables; Arabic - 15 syllables.</a:t>
            </a:r>
          </a:p>
          <a:p>
            <a:pPr marL="127000" indent="0" algn="justLow">
              <a:buNone/>
            </a:pPr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Challenge</a:t>
            </a:r>
            <a:r>
              <a:rPr lang="ar-EG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Adapting the translation to fit the time constraints.</a:t>
            </a:r>
          </a:p>
          <a:p>
            <a:pPr marL="127000" indent="0" algn="justLow">
              <a:buNone/>
            </a:pPr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Revised Dubbed Sentence</a:t>
            </a:r>
            <a:r>
              <a:rPr lang="ar-EG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:</a:t>
            </a:r>
            <a:r>
              <a:rPr lang="ar-EG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  </a:t>
            </a:r>
            <a:r>
              <a:rPr lang="ar-EG" sz="2000" b="1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مرحبا، كيف حالك اليوم؟ </a:t>
            </a:r>
            <a:r>
              <a:rPr lang="en-US" dirty="0">
                <a:latin typeface="Barlow Condensed Medium" panose="00000606000000000000" pitchFamily="2" charset="0"/>
              </a:rPr>
              <a:t>(Hello, how are you today?)</a:t>
            </a:r>
          </a:p>
          <a:p>
            <a:pPr marL="127000" indent="0" algn="justLow">
              <a:buNone/>
            </a:pPr>
            <a:endParaRPr lang="en-US" dirty="0"/>
          </a:p>
          <a:p>
            <a:pPr marL="127000" indent="0" algn="ctr">
              <a:buNone/>
            </a:pPr>
            <a:r>
              <a:rPr lang="en-US" b="1" i="1" u="sng" dirty="0"/>
              <a:t>“““Balancing translation quality while considering syllable count and timing constraints.”””</a:t>
            </a:r>
            <a:endParaRPr lang="en-US" i="1" u="sng" dirty="0"/>
          </a:p>
        </p:txBody>
      </p:sp>
      <p:pic>
        <p:nvPicPr>
          <p:cNvPr id="2050" name="Picture 2" descr="What Is Localization and Why Should You Care About It in [year]? - LTVplus">
            <a:extLst>
              <a:ext uri="{FF2B5EF4-FFF2-40B4-BE49-F238E27FC236}">
                <a16:creationId xmlns:a16="http://schemas.microsoft.com/office/drawing/2014/main" id="{F2FFB6C6-97B8-DE3E-9615-98B7DDDF8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1" t="7671" r="30286"/>
          <a:stretch/>
        </p:blipFill>
        <p:spPr bwMode="auto">
          <a:xfrm>
            <a:off x="5957888" y="528533"/>
            <a:ext cx="3314700" cy="2671302"/>
          </a:xfrm>
          <a:prstGeom prst="ellipse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EBECEF-0590-F219-3FE4-23CFE1980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Google Shape;4320;p46"/>
          <p:cNvSpPr/>
          <p:nvPr/>
        </p:nvSpPr>
        <p:spPr>
          <a:xfrm rot="-10799962">
            <a:off x="590400" y="729777"/>
            <a:ext cx="1901325" cy="1153663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378649" y="2204461"/>
            <a:ext cx="7020848" cy="1344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7200" b="1" dirty="0"/>
              <a:t>Objectives</a:t>
            </a:r>
            <a:r>
              <a:rPr lang="en-US" sz="4400" b="1" dirty="0"/>
              <a:t> </a:t>
            </a:r>
            <a:endParaRPr lang="en-US" sz="2800" dirty="0"/>
          </a:p>
        </p:txBody>
      </p:sp>
      <p:sp>
        <p:nvSpPr>
          <p:cNvPr id="4322" name="Google Shape;4322;p46"/>
          <p:cNvSpPr txBox="1">
            <a:spLocks noGrp="1"/>
          </p:cNvSpPr>
          <p:nvPr>
            <p:ph type="title" idx="2"/>
          </p:nvPr>
        </p:nvSpPr>
        <p:spPr>
          <a:xfrm>
            <a:off x="751709" y="885708"/>
            <a:ext cx="208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6" name="Picture 5" descr="A picture containing clipart, silhouette, cartoon, illustration&#10;&#10;Description automatically generated">
            <a:extLst>
              <a:ext uri="{FF2B5EF4-FFF2-40B4-BE49-F238E27FC236}">
                <a16:creationId xmlns:a16="http://schemas.microsoft.com/office/drawing/2014/main" id="{46408AAB-83BF-B038-B3E8-5A97F3F4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950" y="709469"/>
            <a:ext cx="3057726" cy="298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49DDC-5052-67B0-C914-22EBDEFB3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040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63;p49">
            <a:extLst>
              <a:ext uri="{FF2B5EF4-FFF2-40B4-BE49-F238E27FC236}">
                <a16:creationId xmlns:a16="http://schemas.microsoft.com/office/drawing/2014/main" id="{FDD8F377-34A1-84BE-F639-5AD10F674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9163" y="1315940"/>
            <a:ext cx="6861259" cy="2837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1- Localization Simplification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2- Wide Accessibility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3- Automated Lip-Syncing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4- Reduced Manual Efforts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5- Efficient Resource Usage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6- </a:t>
            </a:r>
            <a:r>
              <a:rPr lang="en-US" sz="1800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Advancements : </a:t>
            </a:r>
            <a:endParaRPr lang="en-US" sz="1800" b="1" dirty="0">
              <a:latin typeface="Amasis MT Pro Black" panose="02040A04050005020304" pitchFamily="18" charset="0"/>
              <a:cs typeface="Aharoni" panose="02010803020104030203" pitchFamily="2" charset="-79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Video-to-video dubbing technology 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streamlines and improves the Human 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process.</a:t>
            </a:r>
          </a:p>
        </p:txBody>
      </p:sp>
      <p:sp>
        <p:nvSpPr>
          <p:cNvPr id="8" name="Google Shape;4397;p50">
            <a:extLst>
              <a:ext uri="{FF2B5EF4-FFF2-40B4-BE49-F238E27FC236}">
                <a16:creationId xmlns:a16="http://schemas.microsoft.com/office/drawing/2014/main" id="{E33AD7EE-2C0E-6CC6-083F-88D16CC750DB}"/>
              </a:ext>
            </a:extLst>
          </p:cNvPr>
          <p:cNvSpPr txBox="1">
            <a:spLocks/>
          </p:cNvSpPr>
          <p:nvPr/>
        </p:nvSpPr>
        <p:spPr>
          <a:xfrm>
            <a:off x="202474" y="339634"/>
            <a:ext cx="8424000" cy="56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" sz="3200" dirty="0"/>
              <a:t>Objectives</a:t>
            </a:r>
            <a:endParaRPr lang="en-US" sz="3200" dirty="0"/>
          </a:p>
        </p:txBody>
      </p:sp>
      <p:pic>
        <p:nvPicPr>
          <p:cNvPr id="12" name="Picture 11" descr="A group of people looking at a target&#10;&#10;Description automatically generated with medium confidence">
            <a:extLst>
              <a:ext uri="{FF2B5EF4-FFF2-40B4-BE49-F238E27FC236}">
                <a16:creationId xmlns:a16="http://schemas.microsoft.com/office/drawing/2014/main" id="{79ABD457-28F9-C797-21FF-8F859E25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77" y="852085"/>
            <a:ext cx="3301434" cy="3301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EC1B70-AAB0-203B-A0A7-0185DC7A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3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Google Shape;4320;p46"/>
          <p:cNvSpPr/>
          <p:nvPr/>
        </p:nvSpPr>
        <p:spPr>
          <a:xfrm rot="-10799962">
            <a:off x="87477" y="442415"/>
            <a:ext cx="1901325" cy="1153663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1038139" y="1333313"/>
            <a:ext cx="7338761" cy="2299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7200" b="1" dirty="0"/>
              <a:t>Terminology alert </a:t>
            </a:r>
            <a:r>
              <a:rPr lang="en-US" sz="7200" b="1" dirty="0">
                <a:solidFill>
                  <a:srgbClr val="FF0000"/>
                </a:solidFill>
              </a:rPr>
              <a:t>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322" name="Google Shape;4322;p46"/>
          <p:cNvSpPr txBox="1">
            <a:spLocks noGrp="1"/>
          </p:cNvSpPr>
          <p:nvPr>
            <p:ph type="title" idx="2"/>
          </p:nvPr>
        </p:nvSpPr>
        <p:spPr>
          <a:xfrm>
            <a:off x="255320" y="598346"/>
            <a:ext cx="208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 descr="A cartoon of a megaphone&#10;&#10;Description automatically generated with low confidence">
            <a:extLst>
              <a:ext uri="{FF2B5EF4-FFF2-40B4-BE49-F238E27FC236}">
                <a16:creationId xmlns:a16="http://schemas.microsoft.com/office/drawing/2014/main" id="{314A74DC-C313-310E-C4DD-DA4013913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9" y="2218806"/>
            <a:ext cx="2715799" cy="2969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7D812-D673-DFAA-2A0C-69D71569C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52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9A42-8ECD-4DB0-156C-372DDB49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63" y="958694"/>
            <a:ext cx="5051248" cy="1337173"/>
          </a:xfrm>
        </p:spPr>
        <p:txBody>
          <a:bodyPr/>
          <a:lstStyle/>
          <a:p>
            <a:pPr marL="165100" indent="0" algn="just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Wave form : </a:t>
            </a:r>
          </a:p>
          <a:p>
            <a:pPr marL="165100" indent="0" algn="just">
              <a:buNone/>
            </a:pPr>
            <a:r>
              <a:rPr lang="en-US" dirty="0"/>
              <a:t>Visual representation of a sound's amplitude over time.</a:t>
            </a:r>
          </a:p>
          <a:p>
            <a:pPr marL="165100" indent="0" algn="just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Amplitude : </a:t>
            </a:r>
          </a:p>
          <a:p>
            <a:pPr marL="165100" indent="0" algn="just">
              <a:buNone/>
            </a:pPr>
            <a:r>
              <a:rPr lang="en-US" dirty="0"/>
              <a:t>Measure of a sound wave's intensity or volume.</a:t>
            </a:r>
            <a:endParaRPr lang="ar-EG" dirty="0"/>
          </a:p>
        </p:txBody>
      </p:sp>
      <p:pic>
        <p:nvPicPr>
          <p:cNvPr id="4" name="Picture 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63069E4F-222B-544E-2546-22A8A82FE6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7"/>
          <a:stretch/>
        </p:blipFill>
        <p:spPr bwMode="auto">
          <a:xfrm>
            <a:off x="5307311" y="906476"/>
            <a:ext cx="3499509" cy="159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icture containing screenshot, line&#10;&#10;Description automatically generated">
            <a:extLst>
              <a:ext uri="{FF2B5EF4-FFF2-40B4-BE49-F238E27FC236}">
                <a16:creationId xmlns:a16="http://schemas.microsoft.com/office/drawing/2014/main" id="{B97288D0-81DF-A943-E6F2-C0DBBAA7B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12" y="2984591"/>
            <a:ext cx="3499509" cy="2088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8A92253-876E-6804-8CD9-783C21CCF318}"/>
              </a:ext>
            </a:extLst>
          </p:cNvPr>
          <p:cNvSpPr txBox="1">
            <a:spLocks/>
          </p:cNvSpPr>
          <p:nvPr/>
        </p:nvSpPr>
        <p:spPr>
          <a:xfrm>
            <a:off x="256063" y="2972068"/>
            <a:ext cx="5355772" cy="19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Low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Mel-Spectrogram: </a:t>
            </a:r>
          </a:p>
          <a:p>
            <a:pPr marL="165100" indent="0" algn="justLow">
              <a:buFont typeface="Archivo"/>
              <a:buNone/>
            </a:pPr>
            <a:r>
              <a:rPr lang="en-US" dirty="0"/>
              <a:t>Visual representation of audio signal’s </a:t>
            </a:r>
          </a:p>
          <a:p>
            <a:pPr marL="165100" indent="0" algn="justLow">
              <a:buFont typeface="Archivo"/>
              <a:buNone/>
            </a:pPr>
            <a:r>
              <a:rPr lang="en-US" dirty="0"/>
              <a:t>frequency content over time.</a:t>
            </a:r>
          </a:p>
          <a:p>
            <a:pPr marL="165100" indent="0" algn="justLow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Frequency Analysis: </a:t>
            </a:r>
          </a:p>
          <a:p>
            <a:pPr marL="165100" indent="0" algn="justLow">
              <a:buFont typeface="Archivo"/>
              <a:buNone/>
            </a:pPr>
            <a:r>
              <a:rPr lang="en-US" dirty="0"/>
              <a:t>Breaks down sound into different pitch components.</a:t>
            </a:r>
          </a:p>
          <a:p>
            <a:pPr marL="165100" indent="0" algn="justLow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Mel Scale : </a:t>
            </a:r>
          </a:p>
          <a:p>
            <a:pPr marL="165100" indent="0" algn="justLow">
              <a:buFont typeface="Archivo"/>
              <a:buNone/>
            </a:pPr>
            <a:r>
              <a:rPr lang="en-US" dirty="0"/>
              <a:t>Non-linear frequency scale that mimics </a:t>
            </a:r>
          </a:p>
          <a:p>
            <a:pPr marL="165100" indent="0" algn="justLow">
              <a:buFont typeface="Archivo"/>
              <a:buNone/>
            </a:pPr>
            <a:r>
              <a:rPr lang="en-US" dirty="0"/>
              <a:t>human perception of pitch.</a:t>
            </a:r>
            <a:endParaRPr lang="ar-EG" dirty="0"/>
          </a:p>
        </p:txBody>
      </p:sp>
      <p:sp>
        <p:nvSpPr>
          <p:cNvPr id="2" name="Google Shape;4397;p50">
            <a:extLst>
              <a:ext uri="{FF2B5EF4-FFF2-40B4-BE49-F238E27FC236}">
                <a16:creationId xmlns:a16="http://schemas.microsoft.com/office/drawing/2014/main" id="{194538EF-E192-77E2-A2A4-F9AF792971DB}"/>
              </a:ext>
            </a:extLst>
          </p:cNvPr>
          <p:cNvSpPr txBox="1">
            <a:spLocks/>
          </p:cNvSpPr>
          <p:nvPr/>
        </p:nvSpPr>
        <p:spPr>
          <a:xfrm>
            <a:off x="202474" y="339634"/>
            <a:ext cx="8424000" cy="56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" sz="3200" dirty="0"/>
              <a:t>Terminology: Wave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468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9A42-8ECD-4DB0-156C-372DDB49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0942" y="1162963"/>
            <a:ext cx="2893422" cy="1455964"/>
          </a:xfrm>
        </p:spPr>
        <p:txBody>
          <a:bodyPr/>
          <a:lstStyle/>
          <a:p>
            <a:pPr marL="165100" indent="0">
              <a:buNone/>
            </a:pPr>
            <a:r>
              <a:rPr lang="en-US" sz="2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Morphology</a:t>
            </a:r>
            <a:r>
              <a:rPr lang="en-US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ar-EG" dirty="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8A92253-876E-6804-8CD9-783C21CCF318}"/>
              </a:ext>
            </a:extLst>
          </p:cNvPr>
          <p:cNvSpPr txBox="1">
            <a:spLocks/>
          </p:cNvSpPr>
          <p:nvPr/>
        </p:nvSpPr>
        <p:spPr>
          <a:xfrm>
            <a:off x="4879439" y="4095718"/>
            <a:ext cx="2893422" cy="14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>
              <a:buFont typeface="Archivo"/>
              <a:buNone/>
            </a:pPr>
            <a:r>
              <a:rPr lang="en-US" sz="2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Phonetics</a:t>
            </a:r>
            <a:endParaRPr lang="ar-EG" sz="2400" b="1" dirty="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BFABFD-026F-1F70-3BB6-E301F248A08A}"/>
              </a:ext>
            </a:extLst>
          </p:cNvPr>
          <p:cNvSpPr txBox="1">
            <a:spLocks/>
          </p:cNvSpPr>
          <p:nvPr/>
        </p:nvSpPr>
        <p:spPr>
          <a:xfrm>
            <a:off x="2165590" y="2537444"/>
            <a:ext cx="2893422" cy="14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>
              <a:buFont typeface="Archivo"/>
              <a:buNone/>
            </a:pPr>
            <a:r>
              <a:rPr lang="en-US" sz="2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Syntax</a:t>
            </a:r>
            <a:endParaRPr lang="ar-EG" sz="2400" b="1" dirty="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Using Morphology to Teach Vocabulary - Top Teaching Tasks">
            <a:extLst>
              <a:ext uri="{FF2B5EF4-FFF2-40B4-BE49-F238E27FC236}">
                <a16:creationId xmlns:a16="http://schemas.microsoft.com/office/drawing/2014/main" id="{00215825-A87C-A64F-1CAC-2CCAEE28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03" y="1068377"/>
            <a:ext cx="5095211" cy="9174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abic Study Plan: Year 7/Complete Beginner – Qatar Foundation International">
            <a:extLst>
              <a:ext uri="{FF2B5EF4-FFF2-40B4-BE49-F238E27FC236}">
                <a16:creationId xmlns:a16="http://schemas.microsoft.com/office/drawing/2014/main" id="{D4B35953-8C37-9B34-861B-04F953AC2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77" y="3435522"/>
            <a:ext cx="3345567" cy="14486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4F4B917-2B03-7248-9117-AFD2BF849CF7}"/>
              </a:ext>
            </a:extLst>
          </p:cNvPr>
          <p:cNvSpPr/>
          <p:nvPr/>
        </p:nvSpPr>
        <p:spPr>
          <a:xfrm>
            <a:off x="3606162" y="2758396"/>
            <a:ext cx="808312" cy="1845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1526A653-7CDE-C58D-12AB-58814BD1985B}"/>
              </a:ext>
            </a:extLst>
          </p:cNvPr>
          <p:cNvSpPr/>
          <p:nvPr/>
        </p:nvSpPr>
        <p:spPr>
          <a:xfrm>
            <a:off x="6048642" y="1386879"/>
            <a:ext cx="757739" cy="17580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Introduction To Nahw Rules On Arabic Grammar - Zaufishan">
            <a:extLst>
              <a:ext uri="{FF2B5EF4-FFF2-40B4-BE49-F238E27FC236}">
                <a16:creationId xmlns:a16="http://schemas.microsoft.com/office/drawing/2014/main" id="{C81B344C-946F-4E9F-AAC9-5C34DC40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40" y="2351939"/>
            <a:ext cx="4104464" cy="13621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397;p50">
            <a:extLst>
              <a:ext uri="{FF2B5EF4-FFF2-40B4-BE49-F238E27FC236}">
                <a16:creationId xmlns:a16="http://schemas.microsoft.com/office/drawing/2014/main" id="{E77433CE-3A2F-DC22-020E-2EC5BD41F568}"/>
              </a:ext>
            </a:extLst>
          </p:cNvPr>
          <p:cNvSpPr txBox="1">
            <a:spLocks/>
          </p:cNvSpPr>
          <p:nvPr/>
        </p:nvSpPr>
        <p:spPr>
          <a:xfrm>
            <a:off x="202474" y="339634"/>
            <a:ext cx="8424000" cy="56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" sz="3200" dirty="0"/>
              <a:t>Terminology: Text</a:t>
            </a:r>
            <a:endParaRPr lang="en-US" sz="3200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03C19E7-FFEE-BEE0-5CA3-B62F420FB4A0}"/>
              </a:ext>
            </a:extLst>
          </p:cNvPr>
          <p:cNvSpPr/>
          <p:nvPr/>
        </p:nvSpPr>
        <p:spPr>
          <a:xfrm>
            <a:off x="4193130" y="4273680"/>
            <a:ext cx="757739" cy="17580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33550-193E-4AB0-152B-6BDEEA684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88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p49"/>
          <p:cNvSpPr txBox="1">
            <a:spLocks noGrp="1"/>
          </p:cNvSpPr>
          <p:nvPr>
            <p:ph type="title"/>
          </p:nvPr>
        </p:nvSpPr>
        <p:spPr>
          <a:xfrm>
            <a:off x="720000" y="444877"/>
            <a:ext cx="6347006" cy="613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Terminology: Deep learning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9A42-8ECD-4DB0-156C-372DDB49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255" y="1311184"/>
            <a:ext cx="3107485" cy="1260566"/>
          </a:xfrm>
        </p:spPr>
        <p:txBody>
          <a:bodyPr/>
          <a:lstStyle/>
          <a:p>
            <a:pPr marL="165100" indent="0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Neural Nets : </a:t>
            </a:r>
          </a:p>
          <a:p>
            <a:pPr marL="165100" indent="0">
              <a:buNone/>
            </a:pPr>
            <a:r>
              <a:rPr lang="en-US" dirty="0"/>
              <a:t>just a function approximation via matrix multiplication.</a:t>
            </a:r>
          </a:p>
        </p:txBody>
      </p:sp>
      <p:pic>
        <p:nvPicPr>
          <p:cNvPr id="3074" name="Picture 2" descr="Essential AI Terms: Tips for Keeping Up with Industrial DX | CONTEC">
            <a:extLst>
              <a:ext uri="{FF2B5EF4-FFF2-40B4-BE49-F238E27FC236}">
                <a16:creationId xmlns:a16="http://schemas.microsoft.com/office/drawing/2014/main" id="{0728164A-7D64-F455-53A2-4728DD2B0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35" y="1212202"/>
            <a:ext cx="4363839" cy="15236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urrence · Flux">
            <a:extLst>
              <a:ext uri="{FF2B5EF4-FFF2-40B4-BE49-F238E27FC236}">
                <a16:creationId xmlns:a16="http://schemas.microsoft.com/office/drawing/2014/main" id="{18D9E439-0672-7633-4195-BAED090F3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35" y="3222434"/>
            <a:ext cx="4308487" cy="15236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AB1EB4-05F8-E017-A95A-FA7D41230D47}"/>
              </a:ext>
            </a:extLst>
          </p:cNvPr>
          <p:cNvSpPr txBox="1">
            <a:spLocks/>
          </p:cNvSpPr>
          <p:nvPr/>
        </p:nvSpPr>
        <p:spPr>
          <a:xfrm>
            <a:off x="395255" y="3187718"/>
            <a:ext cx="3866605" cy="14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Recurrent Neural Networks </a:t>
            </a:r>
            <a:b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</a:b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(RNN) : </a:t>
            </a:r>
          </a:p>
          <a:p>
            <a:pPr marL="165100" indent="0">
              <a:buFont typeface="Archivo"/>
              <a:buNone/>
            </a:pPr>
            <a:r>
              <a:rPr lang="en-US" dirty="0"/>
              <a:t>Neural network model for sequential data processing, utilizing feedback connections.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C4B77-52D9-D8C0-0A36-8E4CF50C8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03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95031" y="1386782"/>
            <a:ext cx="7020848" cy="3213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7200" b="1" dirty="0"/>
              <a:t>Technical </a:t>
            </a:r>
            <a:br>
              <a:rPr lang="en-US" sz="7200" b="1" dirty="0"/>
            </a:br>
            <a:r>
              <a:rPr lang="en-US" sz="7200" b="1" dirty="0"/>
              <a:t>Problem</a:t>
            </a:r>
            <a:br>
              <a:rPr lang="en-US" sz="7200" b="1" dirty="0"/>
            </a:br>
            <a:r>
              <a:rPr lang="en-US" sz="7200" b="1" dirty="0"/>
              <a:t>Statement </a:t>
            </a:r>
            <a:r>
              <a:rPr lang="en-US" sz="4400" b="1" dirty="0"/>
              <a:t> </a:t>
            </a:r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191B36-8078-CA22-C9E5-897B7308DDBA}"/>
              </a:ext>
            </a:extLst>
          </p:cNvPr>
          <p:cNvGrpSpPr/>
          <p:nvPr/>
        </p:nvGrpSpPr>
        <p:grpSpPr>
          <a:xfrm>
            <a:off x="234479" y="480380"/>
            <a:ext cx="2250569" cy="1135996"/>
            <a:chOff x="534924" y="840798"/>
            <a:chExt cx="2250569" cy="1135996"/>
          </a:xfrm>
        </p:grpSpPr>
        <p:sp>
          <p:nvSpPr>
            <p:cNvPr id="5" name="Google Shape;4253;p43">
              <a:extLst>
                <a:ext uri="{FF2B5EF4-FFF2-40B4-BE49-F238E27FC236}">
                  <a16:creationId xmlns:a16="http://schemas.microsoft.com/office/drawing/2014/main" id="{C11C0C5A-3E00-8814-84C1-379468BC1069}"/>
                </a:ext>
              </a:extLst>
            </p:cNvPr>
            <p:cNvSpPr/>
            <p:nvPr/>
          </p:nvSpPr>
          <p:spPr>
            <a:xfrm rot="20355630">
              <a:off x="534924" y="840798"/>
              <a:ext cx="1904067" cy="1135996"/>
            </a:xfrm>
            <a:custGeom>
              <a:avLst/>
              <a:gdLst/>
              <a:ahLst/>
              <a:cxnLst/>
              <a:rect l="l" t="t" r="r" b="b"/>
              <a:pathLst>
                <a:path w="4163" h="5575" extrusionOk="0">
                  <a:moveTo>
                    <a:pt x="2362" y="1"/>
                  </a:moveTo>
                  <a:cubicBezTo>
                    <a:pt x="2204" y="1"/>
                    <a:pt x="2060" y="56"/>
                    <a:pt x="1945" y="184"/>
                  </a:cubicBezTo>
                  <a:cubicBezTo>
                    <a:pt x="1945" y="184"/>
                    <a:pt x="0" y="1571"/>
                    <a:pt x="0" y="1902"/>
                  </a:cubicBezTo>
                  <a:cubicBezTo>
                    <a:pt x="0" y="2231"/>
                    <a:pt x="114" y="2948"/>
                    <a:pt x="114" y="3289"/>
                  </a:cubicBezTo>
                  <a:cubicBezTo>
                    <a:pt x="114" y="3619"/>
                    <a:pt x="443" y="4449"/>
                    <a:pt x="1001" y="4733"/>
                  </a:cubicBezTo>
                  <a:cubicBezTo>
                    <a:pt x="1519" y="4987"/>
                    <a:pt x="2607" y="5574"/>
                    <a:pt x="3113" y="5574"/>
                  </a:cubicBezTo>
                  <a:cubicBezTo>
                    <a:pt x="3152" y="5574"/>
                    <a:pt x="3187" y="5571"/>
                    <a:pt x="3219" y="5564"/>
                  </a:cubicBezTo>
                  <a:cubicBezTo>
                    <a:pt x="3663" y="5450"/>
                    <a:pt x="3878" y="4779"/>
                    <a:pt x="3935" y="3790"/>
                  </a:cubicBezTo>
                  <a:cubicBezTo>
                    <a:pt x="3992" y="2789"/>
                    <a:pt x="4163" y="1788"/>
                    <a:pt x="3822" y="1128"/>
                  </a:cubicBezTo>
                  <a:cubicBezTo>
                    <a:pt x="3568" y="611"/>
                    <a:pt x="2889" y="1"/>
                    <a:pt x="2362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22;p46">
              <a:extLst>
                <a:ext uri="{FF2B5EF4-FFF2-40B4-BE49-F238E27FC236}">
                  <a16:creationId xmlns:a16="http://schemas.microsoft.com/office/drawing/2014/main" id="{A2794B63-20A6-09AE-6C65-BD2520CCC0BF}"/>
                </a:ext>
              </a:extLst>
            </p:cNvPr>
            <p:cNvSpPr txBox="1">
              <a:spLocks/>
            </p:cNvSpPr>
            <p:nvPr/>
          </p:nvSpPr>
          <p:spPr>
            <a:xfrm>
              <a:off x="755132" y="978015"/>
              <a:ext cx="2030361" cy="8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lt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9pPr>
            </a:lstStyle>
            <a:p>
              <a:r>
                <a:rPr lang="en" dirty="0"/>
                <a:t>05</a:t>
              </a:r>
            </a:p>
          </p:txBody>
        </p:sp>
      </p:grpSp>
      <p:pic>
        <p:nvPicPr>
          <p:cNvPr id="15" name="Picture 14" descr="A picture containing graphics, symbol, clipart, graphic design&#10;&#10;Description automatically generated">
            <a:extLst>
              <a:ext uri="{FF2B5EF4-FFF2-40B4-BE49-F238E27FC236}">
                <a16:creationId xmlns:a16="http://schemas.microsoft.com/office/drawing/2014/main" id="{692B5662-8982-D442-1681-846846192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22" y="309972"/>
            <a:ext cx="2884378" cy="3213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B57597-B683-EA2D-49D1-1DB32515C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62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CA6A60C-C212-E14D-2994-EF572B5656A6}"/>
              </a:ext>
            </a:extLst>
          </p:cNvPr>
          <p:cNvSpPr txBox="1">
            <a:spLocks/>
          </p:cNvSpPr>
          <p:nvPr/>
        </p:nvSpPr>
        <p:spPr>
          <a:xfrm>
            <a:off x="295596" y="1259852"/>
            <a:ext cx="3712773" cy="112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Low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Task</a:t>
            </a:r>
            <a:r>
              <a:rPr lang="ar-EG" dirty="0">
                <a:solidFill>
                  <a:srgbClr val="002060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: </a:t>
            </a:r>
            <a:endParaRPr lang="ar-EG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pPr marL="165100" indent="0" algn="justLow">
              <a:buFont typeface="Archivo"/>
              <a:buNone/>
            </a:pPr>
            <a:r>
              <a:rPr lang="en-US" dirty="0"/>
              <a:t>Video-to-video can split to   Audio-to-audio then  synchronization with frame and audio alignment.</a:t>
            </a:r>
            <a:endParaRPr lang="ar-EG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8C18A5-D169-BA76-D44A-D410434612F5}"/>
              </a:ext>
            </a:extLst>
          </p:cNvPr>
          <p:cNvSpPr txBox="1">
            <a:spLocks/>
          </p:cNvSpPr>
          <p:nvPr/>
        </p:nvSpPr>
        <p:spPr>
          <a:xfrm>
            <a:off x="295596" y="3076935"/>
            <a:ext cx="3631480" cy="132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In Contrast</a:t>
            </a:r>
            <a:r>
              <a:rPr lang="ar-EG" dirty="0">
                <a:solidFill>
                  <a:srgbClr val="002060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: </a:t>
            </a:r>
            <a:br>
              <a:rPr lang="ar-EG" dirty="0">
                <a:solidFill>
                  <a:srgbClr val="002060"/>
                </a:solidFill>
                <a:latin typeface="Amasis MT Pro Black" panose="02040A04050005020304" pitchFamily="18" charset="0"/>
              </a:rPr>
            </a:br>
            <a:r>
              <a:rPr lang="en-US" dirty="0"/>
              <a:t>Audio-to-audio can be represented with EN Wave to AR Wave conversion using deep learning.</a:t>
            </a:r>
          </a:p>
          <a:p>
            <a:pPr marL="165100" indent="0">
              <a:buFont typeface="Archivo"/>
              <a:buNone/>
            </a:pPr>
            <a:endParaRPr lang="ar-E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DB10E6-0550-388C-4A72-460F8FA50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686" y="1016918"/>
            <a:ext cx="3777095" cy="1326957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99513E80-DA86-E624-B60D-34D6F41BFEE4}"/>
              </a:ext>
            </a:extLst>
          </p:cNvPr>
          <p:cNvSpPr/>
          <p:nvPr/>
        </p:nvSpPr>
        <p:spPr>
          <a:xfrm rot="10800000">
            <a:off x="6201697" y="2380531"/>
            <a:ext cx="261150" cy="5617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6" name="Picture 1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DD97A7A-C332-8E2B-0B49-A48B46B32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63" y="3135927"/>
            <a:ext cx="4147892" cy="1781447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1321461-3CC1-3A30-EAFB-3525E5ECE917}"/>
              </a:ext>
            </a:extLst>
          </p:cNvPr>
          <p:cNvSpPr/>
          <p:nvPr/>
        </p:nvSpPr>
        <p:spPr>
          <a:xfrm>
            <a:off x="5447211" y="2996763"/>
            <a:ext cx="1672046" cy="97318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Google Shape;4362;p49">
            <a:extLst>
              <a:ext uri="{FF2B5EF4-FFF2-40B4-BE49-F238E27FC236}">
                <a16:creationId xmlns:a16="http://schemas.microsoft.com/office/drawing/2014/main" id="{01AD0885-E887-0E4B-3712-A1707DA01826}"/>
              </a:ext>
            </a:extLst>
          </p:cNvPr>
          <p:cNvSpPr txBox="1">
            <a:spLocks/>
          </p:cNvSpPr>
          <p:nvPr/>
        </p:nvSpPr>
        <p:spPr>
          <a:xfrm>
            <a:off x="550749" y="433001"/>
            <a:ext cx="6915240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Technical </a:t>
            </a:r>
            <a:r>
              <a:rPr lang="en-US" b="1" dirty="0"/>
              <a:t> </a:t>
            </a:r>
            <a:r>
              <a:rPr lang="en-US" sz="2800" b="1" dirty="0"/>
              <a:t>Problem Statement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FDECE-51C1-6614-9548-5F6D47A1E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896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41"/>
          <p:cNvSpPr txBox="1">
            <a:spLocks noGrp="1"/>
          </p:cNvSpPr>
          <p:nvPr>
            <p:ph type="ctrTitle"/>
          </p:nvPr>
        </p:nvSpPr>
        <p:spPr>
          <a:xfrm>
            <a:off x="665086" y="170289"/>
            <a:ext cx="7428300" cy="7564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Team Members </a:t>
            </a:r>
          </a:p>
        </p:txBody>
      </p:sp>
      <p:sp>
        <p:nvSpPr>
          <p:cNvPr id="4236" name="Google Shape;4236;p41"/>
          <p:cNvSpPr txBox="1">
            <a:spLocks noGrp="1"/>
          </p:cNvSpPr>
          <p:nvPr>
            <p:ph type="subTitle" idx="3"/>
          </p:nvPr>
        </p:nvSpPr>
        <p:spPr>
          <a:xfrm>
            <a:off x="781650" y="539400"/>
            <a:ext cx="18627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  <a:ea typeface="+mj-ea"/>
                <a:cs typeface="+mj-cs"/>
              </a:rPr>
              <a:t> </a:t>
            </a:r>
            <a:endParaRPr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E586B-0EDB-A919-7F36-8FAAF1F3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382E276-4B6A-465A-56BB-4966426668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839986"/>
              </p:ext>
            </p:extLst>
          </p:nvPr>
        </p:nvGraphicFramePr>
        <p:xfrm>
          <a:off x="1356228" y="1002339"/>
          <a:ext cx="6635480" cy="3138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CF2634DB-2C8E-DBB5-CB4B-88B84FF93253}"/>
              </a:ext>
            </a:extLst>
          </p:cNvPr>
          <p:cNvGrpSpPr/>
          <p:nvPr/>
        </p:nvGrpSpPr>
        <p:grpSpPr>
          <a:xfrm>
            <a:off x="1611875" y="4372556"/>
            <a:ext cx="6481511" cy="645855"/>
            <a:chOff x="-1" y="4334173"/>
            <a:chExt cx="6626351" cy="71549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923F8CA-519B-6B86-92E3-948A703531F2}"/>
                </a:ext>
              </a:extLst>
            </p:cNvPr>
            <p:cNvSpPr/>
            <p:nvPr/>
          </p:nvSpPr>
          <p:spPr>
            <a:xfrm>
              <a:off x="-1" y="4334173"/>
              <a:ext cx="6364224" cy="69556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2449550"/>
                <a:satOff val="-11314"/>
                <a:lumOff val="-2354"/>
                <a:alphaOff val="0"/>
              </a:schemeClr>
            </a:fillRef>
            <a:effectRef idx="0">
              <a:schemeClr val="accent2">
                <a:hueOff val="-2449550"/>
                <a:satOff val="-11314"/>
                <a:lumOff val="-235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6F48D1B3-F66D-F812-9FA7-A707B4C1C4F4}"/>
                </a:ext>
              </a:extLst>
            </p:cNvPr>
            <p:cNvSpPr txBox="1"/>
            <p:nvPr/>
          </p:nvSpPr>
          <p:spPr>
            <a:xfrm>
              <a:off x="330036" y="4422011"/>
              <a:ext cx="6296314" cy="627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b="1" dirty="0"/>
                <a:t>Supervisor: </a:t>
              </a:r>
              <a:r>
                <a:rPr lang="en-US" sz="2900" dirty="0"/>
                <a:t>Dr. Ebrahim </a:t>
              </a:r>
              <a:r>
                <a:rPr lang="en-US" sz="2900" dirty="0" err="1"/>
                <a:t>Zaghlol</a:t>
              </a:r>
              <a:endParaRPr lang="en-US" sz="2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73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CA6A60C-C212-E14D-2994-EF572B5656A6}"/>
              </a:ext>
            </a:extLst>
          </p:cNvPr>
          <p:cNvSpPr txBox="1">
            <a:spLocks/>
          </p:cNvSpPr>
          <p:nvPr/>
        </p:nvSpPr>
        <p:spPr>
          <a:xfrm>
            <a:off x="295596" y="1221650"/>
            <a:ext cx="3885572" cy="112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Low">
              <a:buFont typeface="Archivo"/>
              <a:buNone/>
            </a:pPr>
            <a:r>
              <a:rPr lang="en-US" b="1" dirty="0"/>
              <a:t>But also, it’s hardly to directly to train wave to wave system using deep learning:</a:t>
            </a:r>
            <a:endParaRPr lang="ar-EG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8C18A5-D169-BA76-D44A-D410434612F5}"/>
              </a:ext>
            </a:extLst>
          </p:cNvPr>
          <p:cNvSpPr txBox="1">
            <a:spLocks/>
          </p:cNvSpPr>
          <p:nvPr/>
        </p:nvSpPr>
        <p:spPr>
          <a:xfrm>
            <a:off x="295596" y="2571750"/>
            <a:ext cx="8000372" cy="22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>
              <a:buFont typeface="Archivo"/>
              <a:buNone/>
            </a:pP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WHY</a:t>
            </a:r>
            <a:r>
              <a:rPr lang="ar-EG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?</a:t>
            </a:r>
          </a:p>
          <a:p>
            <a:pPr marL="165100" indent="0">
              <a:buFont typeface="Archivo"/>
              <a:buNone/>
            </a:pPr>
            <a:r>
              <a:rPr lang="en-US" dirty="0"/>
              <a:t>1- Need large datasets and this not available for English Arabic pairs.</a:t>
            </a:r>
          </a:p>
          <a:p>
            <a:pPr marL="165100" indent="0">
              <a:buFont typeface="Archivo"/>
              <a:buNone/>
            </a:pPr>
            <a:endParaRPr lang="en-US" dirty="0"/>
          </a:p>
          <a:p>
            <a:pPr marL="165100" indent="0">
              <a:buFont typeface="Archivo"/>
              <a:buNone/>
            </a:pPr>
            <a:r>
              <a:rPr lang="en-US" dirty="0"/>
              <a:t>2- Hardly to train directly in Raw wave form because the input size is extremely large.</a:t>
            </a:r>
          </a:p>
          <a:p>
            <a:pPr marL="165100" indent="0">
              <a:buFont typeface="Archivo"/>
              <a:buNone/>
            </a:pPr>
            <a:endParaRPr lang="en-US" dirty="0"/>
          </a:p>
          <a:p>
            <a:pPr marL="165100" indent="0">
              <a:buFont typeface="Archivo"/>
              <a:buNone/>
            </a:pPr>
            <a:r>
              <a:rPr lang="en-US" dirty="0"/>
              <a:t>3- Need large computing power and may be to take months or years to fit the data. </a:t>
            </a:r>
            <a:endParaRPr lang="ar-E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DB10E6-0550-388C-4A72-460F8FA50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2394"/>
            <a:ext cx="3777095" cy="154349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806D2E1-FEBF-DEFD-A5D4-CAFF0B58307D}"/>
              </a:ext>
            </a:extLst>
          </p:cNvPr>
          <p:cNvSpPr/>
          <p:nvPr/>
        </p:nvSpPr>
        <p:spPr>
          <a:xfrm>
            <a:off x="5810065" y="1001080"/>
            <a:ext cx="1156467" cy="1394439"/>
          </a:xfrm>
          <a:custGeom>
            <a:avLst/>
            <a:gdLst>
              <a:gd name="connsiteX0" fmla="*/ 135779 w 1005840"/>
              <a:gd name="connsiteY0" fmla="*/ 536055 h 2011680"/>
              <a:gd name="connsiteX1" fmla="*/ 347377 w 1005840"/>
              <a:gd name="connsiteY1" fmla="*/ 430256 h 2011680"/>
              <a:gd name="connsiteX2" fmla="*/ 502920 w 1005840"/>
              <a:gd name="connsiteY2" fmla="*/ 741343 h 2011680"/>
              <a:gd name="connsiteX3" fmla="*/ 658463 w 1005840"/>
              <a:gd name="connsiteY3" fmla="*/ 430256 h 2011680"/>
              <a:gd name="connsiteX4" fmla="*/ 870061 w 1005840"/>
              <a:gd name="connsiteY4" fmla="*/ 536055 h 2011680"/>
              <a:gd name="connsiteX5" fmla="*/ 635169 w 1005840"/>
              <a:gd name="connsiteY5" fmla="*/ 1005840 h 2011680"/>
              <a:gd name="connsiteX6" fmla="*/ 870061 w 1005840"/>
              <a:gd name="connsiteY6" fmla="*/ 1475625 h 2011680"/>
              <a:gd name="connsiteX7" fmla="*/ 658463 w 1005840"/>
              <a:gd name="connsiteY7" fmla="*/ 1581424 h 2011680"/>
              <a:gd name="connsiteX8" fmla="*/ 502920 w 1005840"/>
              <a:gd name="connsiteY8" fmla="*/ 1270337 h 2011680"/>
              <a:gd name="connsiteX9" fmla="*/ 347377 w 1005840"/>
              <a:gd name="connsiteY9" fmla="*/ 1581424 h 2011680"/>
              <a:gd name="connsiteX10" fmla="*/ 135779 w 1005840"/>
              <a:gd name="connsiteY10" fmla="*/ 1475625 h 2011680"/>
              <a:gd name="connsiteX11" fmla="*/ 370671 w 1005840"/>
              <a:gd name="connsiteY11" fmla="*/ 1005840 h 2011680"/>
              <a:gd name="connsiteX12" fmla="*/ 135779 w 1005840"/>
              <a:gd name="connsiteY12" fmla="*/ 536055 h 2011680"/>
              <a:gd name="connsiteX0" fmla="*/ 0 w 734282"/>
              <a:gd name="connsiteY0" fmla="*/ 105799 h 1151168"/>
              <a:gd name="connsiteX1" fmla="*/ 211598 w 734282"/>
              <a:gd name="connsiteY1" fmla="*/ 0 h 1151168"/>
              <a:gd name="connsiteX2" fmla="*/ 367141 w 734282"/>
              <a:gd name="connsiteY2" fmla="*/ 311087 h 1151168"/>
              <a:gd name="connsiteX3" fmla="*/ 522684 w 734282"/>
              <a:gd name="connsiteY3" fmla="*/ 0 h 1151168"/>
              <a:gd name="connsiteX4" fmla="*/ 734282 w 734282"/>
              <a:gd name="connsiteY4" fmla="*/ 105799 h 1151168"/>
              <a:gd name="connsiteX5" fmla="*/ 499390 w 734282"/>
              <a:gd name="connsiteY5" fmla="*/ 575584 h 1151168"/>
              <a:gd name="connsiteX6" fmla="*/ 734282 w 734282"/>
              <a:gd name="connsiteY6" fmla="*/ 1045369 h 1151168"/>
              <a:gd name="connsiteX7" fmla="*/ 522684 w 734282"/>
              <a:gd name="connsiteY7" fmla="*/ 1151168 h 1151168"/>
              <a:gd name="connsiteX8" fmla="*/ 367141 w 734282"/>
              <a:gd name="connsiteY8" fmla="*/ 840081 h 1151168"/>
              <a:gd name="connsiteX9" fmla="*/ 211598 w 734282"/>
              <a:gd name="connsiteY9" fmla="*/ 1151168 h 1151168"/>
              <a:gd name="connsiteX10" fmla="*/ 0 w 734282"/>
              <a:gd name="connsiteY10" fmla="*/ 1045369 h 1151168"/>
              <a:gd name="connsiteX11" fmla="*/ 234892 w 734282"/>
              <a:gd name="connsiteY11" fmla="*/ 575584 h 1151168"/>
              <a:gd name="connsiteX12" fmla="*/ 0 w 734282"/>
              <a:gd name="connsiteY12" fmla="*/ 105799 h 1151168"/>
              <a:gd name="connsiteX0" fmla="*/ 0 w 734282"/>
              <a:gd name="connsiteY0" fmla="*/ 105799 h 1151168"/>
              <a:gd name="connsiteX1" fmla="*/ 211598 w 734282"/>
              <a:gd name="connsiteY1" fmla="*/ 0 h 1151168"/>
              <a:gd name="connsiteX2" fmla="*/ 367141 w 734282"/>
              <a:gd name="connsiteY2" fmla="*/ 311087 h 1151168"/>
              <a:gd name="connsiteX3" fmla="*/ 522684 w 734282"/>
              <a:gd name="connsiteY3" fmla="*/ 0 h 1151168"/>
              <a:gd name="connsiteX4" fmla="*/ 734282 w 734282"/>
              <a:gd name="connsiteY4" fmla="*/ 105799 h 1151168"/>
              <a:gd name="connsiteX5" fmla="*/ 460201 w 734282"/>
              <a:gd name="connsiteY5" fmla="*/ 588647 h 1151168"/>
              <a:gd name="connsiteX6" fmla="*/ 734282 w 734282"/>
              <a:gd name="connsiteY6" fmla="*/ 1045369 h 1151168"/>
              <a:gd name="connsiteX7" fmla="*/ 522684 w 734282"/>
              <a:gd name="connsiteY7" fmla="*/ 1151168 h 1151168"/>
              <a:gd name="connsiteX8" fmla="*/ 367141 w 734282"/>
              <a:gd name="connsiteY8" fmla="*/ 840081 h 1151168"/>
              <a:gd name="connsiteX9" fmla="*/ 211598 w 734282"/>
              <a:gd name="connsiteY9" fmla="*/ 1151168 h 1151168"/>
              <a:gd name="connsiteX10" fmla="*/ 0 w 734282"/>
              <a:gd name="connsiteY10" fmla="*/ 1045369 h 1151168"/>
              <a:gd name="connsiteX11" fmla="*/ 234892 w 734282"/>
              <a:gd name="connsiteY11" fmla="*/ 575584 h 1151168"/>
              <a:gd name="connsiteX12" fmla="*/ 0 w 734282"/>
              <a:gd name="connsiteY12" fmla="*/ 105799 h 1151168"/>
              <a:gd name="connsiteX0" fmla="*/ 0 w 734282"/>
              <a:gd name="connsiteY0" fmla="*/ 105799 h 1151168"/>
              <a:gd name="connsiteX1" fmla="*/ 211598 w 734282"/>
              <a:gd name="connsiteY1" fmla="*/ 0 h 1151168"/>
              <a:gd name="connsiteX2" fmla="*/ 367141 w 734282"/>
              <a:gd name="connsiteY2" fmla="*/ 311087 h 1151168"/>
              <a:gd name="connsiteX3" fmla="*/ 522684 w 734282"/>
              <a:gd name="connsiteY3" fmla="*/ 0 h 1151168"/>
              <a:gd name="connsiteX4" fmla="*/ 734282 w 734282"/>
              <a:gd name="connsiteY4" fmla="*/ 105799 h 1151168"/>
              <a:gd name="connsiteX5" fmla="*/ 460201 w 734282"/>
              <a:gd name="connsiteY5" fmla="*/ 588647 h 1151168"/>
              <a:gd name="connsiteX6" fmla="*/ 734282 w 734282"/>
              <a:gd name="connsiteY6" fmla="*/ 1045369 h 1151168"/>
              <a:gd name="connsiteX7" fmla="*/ 522684 w 734282"/>
              <a:gd name="connsiteY7" fmla="*/ 1151168 h 1151168"/>
              <a:gd name="connsiteX8" fmla="*/ 367141 w 734282"/>
              <a:gd name="connsiteY8" fmla="*/ 840081 h 1151168"/>
              <a:gd name="connsiteX9" fmla="*/ 211598 w 734282"/>
              <a:gd name="connsiteY9" fmla="*/ 1151168 h 1151168"/>
              <a:gd name="connsiteX10" fmla="*/ 0 w 734282"/>
              <a:gd name="connsiteY10" fmla="*/ 1045369 h 1151168"/>
              <a:gd name="connsiteX11" fmla="*/ 234892 w 734282"/>
              <a:gd name="connsiteY11" fmla="*/ 575584 h 1151168"/>
              <a:gd name="connsiteX12" fmla="*/ 0 w 734282"/>
              <a:gd name="connsiteY12" fmla="*/ 105799 h 1151168"/>
              <a:gd name="connsiteX0" fmla="*/ 0 w 734282"/>
              <a:gd name="connsiteY0" fmla="*/ 105799 h 1151168"/>
              <a:gd name="connsiteX1" fmla="*/ 211598 w 734282"/>
              <a:gd name="connsiteY1" fmla="*/ 0 h 1151168"/>
              <a:gd name="connsiteX2" fmla="*/ 367141 w 734282"/>
              <a:gd name="connsiteY2" fmla="*/ 311087 h 1151168"/>
              <a:gd name="connsiteX3" fmla="*/ 522684 w 734282"/>
              <a:gd name="connsiteY3" fmla="*/ 0 h 1151168"/>
              <a:gd name="connsiteX4" fmla="*/ 734282 w 734282"/>
              <a:gd name="connsiteY4" fmla="*/ 105799 h 1151168"/>
              <a:gd name="connsiteX5" fmla="*/ 460201 w 734282"/>
              <a:gd name="connsiteY5" fmla="*/ 588647 h 1151168"/>
              <a:gd name="connsiteX6" fmla="*/ 734282 w 734282"/>
              <a:gd name="connsiteY6" fmla="*/ 1045369 h 1151168"/>
              <a:gd name="connsiteX7" fmla="*/ 522684 w 734282"/>
              <a:gd name="connsiteY7" fmla="*/ 1151168 h 1151168"/>
              <a:gd name="connsiteX8" fmla="*/ 367141 w 734282"/>
              <a:gd name="connsiteY8" fmla="*/ 840081 h 1151168"/>
              <a:gd name="connsiteX9" fmla="*/ 211598 w 734282"/>
              <a:gd name="connsiteY9" fmla="*/ 1151168 h 1151168"/>
              <a:gd name="connsiteX10" fmla="*/ 0 w 734282"/>
              <a:gd name="connsiteY10" fmla="*/ 1045369 h 1151168"/>
              <a:gd name="connsiteX11" fmla="*/ 234892 w 734282"/>
              <a:gd name="connsiteY11" fmla="*/ 575584 h 1151168"/>
              <a:gd name="connsiteX12" fmla="*/ 0 w 734282"/>
              <a:gd name="connsiteY12" fmla="*/ 105799 h 1151168"/>
              <a:gd name="connsiteX0" fmla="*/ 0 w 734282"/>
              <a:gd name="connsiteY0" fmla="*/ 105799 h 1151168"/>
              <a:gd name="connsiteX1" fmla="*/ 211598 w 734282"/>
              <a:gd name="connsiteY1" fmla="*/ 0 h 1151168"/>
              <a:gd name="connsiteX2" fmla="*/ 367141 w 734282"/>
              <a:gd name="connsiteY2" fmla="*/ 311087 h 1151168"/>
              <a:gd name="connsiteX3" fmla="*/ 522684 w 734282"/>
              <a:gd name="connsiteY3" fmla="*/ 0 h 1151168"/>
              <a:gd name="connsiteX4" fmla="*/ 734282 w 734282"/>
              <a:gd name="connsiteY4" fmla="*/ 105799 h 1151168"/>
              <a:gd name="connsiteX5" fmla="*/ 460201 w 734282"/>
              <a:gd name="connsiteY5" fmla="*/ 588647 h 1151168"/>
              <a:gd name="connsiteX6" fmla="*/ 734282 w 734282"/>
              <a:gd name="connsiteY6" fmla="*/ 1045369 h 1151168"/>
              <a:gd name="connsiteX7" fmla="*/ 522684 w 734282"/>
              <a:gd name="connsiteY7" fmla="*/ 1151168 h 1151168"/>
              <a:gd name="connsiteX8" fmla="*/ 367141 w 734282"/>
              <a:gd name="connsiteY8" fmla="*/ 840081 h 1151168"/>
              <a:gd name="connsiteX9" fmla="*/ 211598 w 734282"/>
              <a:gd name="connsiteY9" fmla="*/ 1151168 h 1151168"/>
              <a:gd name="connsiteX10" fmla="*/ 0 w 734282"/>
              <a:gd name="connsiteY10" fmla="*/ 1045369 h 1151168"/>
              <a:gd name="connsiteX11" fmla="*/ 234892 w 734282"/>
              <a:gd name="connsiteY11" fmla="*/ 582115 h 1151168"/>
              <a:gd name="connsiteX12" fmla="*/ 0 w 734282"/>
              <a:gd name="connsiteY12" fmla="*/ 105799 h 1151168"/>
              <a:gd name="connsiteX0" fmla="*/ 0 w 734282"/>
              <a:gd name="connsiteY0" fmla="*/ 105799 h 1151168"/>
              <a:gd name="connsiteX1" fmla="*/ 211598 w 734282"/>
              <a:gd name="connsiteY1" fmla="*/ 0 h 1151168"/>
              <a:gd name="connsiteX2" fmla="*/ 367141 w 734282"/>
              <a:gd name="connsiteY2" fmla="*/ 311087 h 1151168"/>
              <a:gd name="connsiteX3" fmla="*/ 522684 w 734282"/>
              <a:gd name="connsiteY3" fmla="*/ 0 h 1151168"/>
              <a:gd name="connsiteX4" fmla="*/ 734282 w 734282"/>
              <a:gd name="connsiteY4" fmla="*/ 105799 h 1151168"/>
              <a:gd name="connsiteX5" fmla="*/ 460201 w 734282"/>
              <a:gd name="connsiteY5" fmla="*/ 588647 h 1151168"/>
              <a:gd name="connsiteX6" fmla="*/ 734282 w 734282"/>
              <a:gd name="connsiteY6" fmla="*/ 1045369 h 1151168"/>
              <a:gd name="connsiteX7" fmla="*/ 522684 w 734282"/>
              <a:gd name="connsiteY7" fmla="*/ 1151168 h 1151168"/>
              <a:gd name="connsiteX8" fmla="*/ 367141 w 734282"/>
              <a:gd name="connsiteY8" fmla="*/ 840081 h 1151168"/>
              <a:gd name="connsiteX9" fmla="*/ 211598 w 734282"/>
              <a:gd name="connsiteY9" fmla="*/ 1151168 h 1151168"/>
              <a:gd name="connsiteX10" fmla="*/ 0 w 734282"/>
              <a:gd name="connsiteY10" fmla="*/ 1045369 h 1151168"/>
              <a:gd name="connsiteX11" fmla="*/ 234892 w 734282"/>
              <a:gd name="connsiteY11" fmla="*/ 582115 h 1151168"/>
              <a:gd name="connsiteX12" fmla="*/ 0 w 734282"/>
              <a:gd name="connsiteY12" fmla="*/ 105799 h 1151168"/>
              <a:gd name="connsiteX0" fmla="*/ 0 w 734282"/>
              <a:gd name="connsiteY0" fmla="*/ 105799 h 1151168"/>
              <a:gd name="connsiteX1" fmla="*/ 211598 w 734282"/>
              <a:gd name="connsiteY1" fmla="*/ 0 h 1151168"/>
              <a:gd name="connsiteX2" fmla="*/ 367141 w 734282"/>
              <a:gd name="connsiteY2" fmla="*/ 311087 h 1151168"/>
              <a:gd name="connsiteX3" fmla="*/ 522684 w 734282"/>
              <a:gd name="connsiteY3" fmla="*/ 0 h 1151168"/>
              <a:gd name="connsiteX4" fmla="*/ 734282 w 734282"/>
              <a:gd name="connsiteY4" fmla="*/ 105799 h 1151168"/>
              <a:gd name="connsiteX5" fmla="*/ 460201 w 734282"/>
              <a:gd name="connsiteY5" fmla="*/ 588647 h 1151168"/>
              <a:gd name="connsiteX6" fmla="*/ 734282 w 734282"/>
              <a:gd name="connsiteY6" fmla="*/ 1045369 h 1151168"/>
              <a:gd name="connsiteX7" fmla="*/ 522684 w 734282"/>
              <a:gd name="connsiteY7" fmla="*/ 1151168 h 1151168"/>
              <a:gd name="connsiteX8" fmla="*/ 367141 w 734282"/>
              <a:gd name="connsiteY8" fmla="*/ 840081 h 1151168"/>
              <a:gd name="connsiteX9" fmla="*/ 211598 w 734282"/>
              <a:gd name="connsiteY9" fmla="*/ 1151168 h 1151168"/>
              <a:gd name="connsiteX10" fmla="*/ 0 w 734282"/>
              <a:gd name="connsiteY10" fmla="*/ 1045369 h 1151168"/>
              <a:gd name="connsiteX11" fmla="*/ 234892 w 734282"/>
              <a:gd name="connsiteY11" fmla="*/ 582115 h 1151168"/>
              <a:gd name="connsiteX12" fmla="*/ 0 w 734282"/>
              <a:gd name="connsiteY12" fmla="*/ 105799 h 1151168"/>
              <a:gd name="connsiteX0" fmla="*/ 0 w 734282"/>
              <a:gd name="connsiteY0" fmla="*/ 105799 h 1151168"/>
              <a:gd name="connsiteX1" fmla="*/ 211598 w 734282"/>
              <a:gd name="connsiteY1" fmla="*/ 0 h 1151168"/>
              <a:gd name="connsiteX2" fmla="*/ 367141 w 734282"/>
              <a:gd name="connsiteY2" fmla="*/ 311087 h 1151168"/>
              <a:gd name="connsiteX3" fmla="*/ 522684 w 734282"/>
              <a:gd name="connsiteY3" fmla="*/ 0 h 1151168"/>
              <a:gd name="connsiteX4" fmla="*/ 734282 w 734282"/>
              <a:gd name="connsiteY4" fmla="*/ 105799 h 1151168"/>
              <a:gd name="connsiteX5" fmla="*/ 460201 w 734282"/>
              <a:gd name="connsiteY5" fmla="*/ 588647 h 1151168"/>
              <a:gd name="connsiteX6" fmla="*/ 734282 w 734282"/>
              <a:gd name="connsiteY6" fmla="*/ 1045369 h 1151168"/>
              <a:gd name="connsiteX7" fmla="*/ 522684 w 734282"/>
              <a:gd name="connsiteY7" fmla="*/ 1151168 h 1151168"/>
              <a:gd name="connsiteX8" fmla="*/ 367141 w 734282"/>
              <a:gd name="connsiteY8" fmla="*/ 840081 h 1151168"/>
              <a:gd name="connsiteX9" fmla="*/ 211598 w 734282"/>
              <a:gd name="connsiteY9" fmla="*/ 1151168 h 1151168"/>
              <a:gd name="connsiteX10" fmla="*/ 0 w 734282"/>
              <a:gd name="connsiteY10" fmla="*/ 1045369 h 1151168"/>
              <a:gd name="connsiteX11" fmla="*/ 306738 w 734282"/>
              <a:gd name="connsiteY11" fmla="*/ 582115 h 1151168"/>
              <a:gd name="connsiteX12" fmla="*/ 0 w 734282"/>
              <a:gd name="connsiteY12" fmla="*/ 105799 h 1151168"/>
              <a:gd name="connsiteX0" fmla="*/ 0 w 734282"/>
              <a:gd name="connsiteY0" fmla="*/ 105799 h 1151168"/>
              <a:gd name="connsiteX1" fmla="*/ 211598 w 734282"/>
              <a:gd name="connsiteY1" fmla="*/ 0 h 1151168"/>
              <a:gd name="connsiteX2" fmla="*/ 367141 w 734282"/>
              <a:gd name="connsiteY2" fmla="*/ 311087 h 1151168"/>
              <a:gd name="connsiteX3" fmla="*/ 522684 w 734282"/>
              <a:gd name="connsiteY3" fmla="*/ 0 h 1151168"/>
              <a:gd name="connsiteX4" fmla="*/ 734282 w 734282"/>
              <a:gd name="connsiteY4" fmla="*/ 105799 h 1151168"/>
              <a:gd name="connsiteX5" fmla="*/ 460201 w 734282"/>
              <a:gd name="connsiteY5" fmla="*/ 588647 h 1151168"/>
              <a:gd name="connsiteX6" fmla="*/ 734282 w 734282"/>
              <a:gd name="connsiteY6" fmla="*/ 1045369 h 1151168"/>
              <a:gd name="connsiteX7" fmla="*/ 522684 w 734282"/>
              <a:gd name="connsiteY7" fmla="*/ 1151168 h 1151168"/>
              <a:gd name="connsiteX8" fmla="*/ 367141 w 734282"/>
              <a:gd name="connsiteY8" fmla="*/ 840081 h 1151168"/>
              <a:gd name="connsiteX9" fmla="*/ 211598 w 734282"/>
              <a:gd name="connsiteY9" fmla="*/ 1151168 h 1151168"/>
              <a:gd name="connsiteX10" fmla="*/ 0 w 734282"/>
              <a:gd name="connsiteY10" fmla="*/ 1045369 h 1151168"/>
              <a:gd name="connsiteX11" fmla="*/ 306738 w 734282"/>
              <a:gd name="connsiteY11" fmla="*/ 582115 h 1151168"/>
              <a:gd name="connsiteX12" fmla="*/ 0 w 734282"/>
              <a:gd name="connsiteY12" fmla="*/ 105799 h 1151168"/>
              <a:gd name="connsiteX0" fmla="*/ 0 w 734282"/>
              <a:gd name="connsiteY0" fmla="*/ 105799 h 1151168"/>
              <a:gd name="connsiteX1" fmla="*/ 211598 w 734282"/>
              <a:gd name="connsiteY1" fmla="*/ 0 h 1151168"/>
              <a:gd name="connsiteX2" fmla="*/ 367141 w 734282"/>
              <a:gd name="connsiteY2" fmla="*/ 311087 h 1151168"/>
              <a:gd name="connsiteX3" fmla="*/ 522684 w 734282"/>
              <a:gd name="connsiteY3" fmla="*/ 0 h 1151168"/>
              <a:gd name="connsiteX4" fmla="*/ 734282 w 734282"/>
              <a:gd name="connsiteY4" fmla="*/ 105799 h 1151168"/>
              <a:gd name="connsiteX5" fmla="*/ 460201 w 734282"/>
              <a:gd name="connsiteY5" fmla="*/ 588647 h 1151168"/>
              <a:gd name="connsiteX6" fmla="*/ 734282 w 734282"/>
              <a:gd name="connsiteY6" fmla="*/ 1045369 h 1151168"/>
              <a:gd name="connsiteX7" fmla="*/ 522684 w 734282"/>
              <a:gd name="connsiteY7" fmla="*/ 1151168 h 1151168"/>
              <a:gd name="connsiteX8" fmla="*/ 367141 w 734282"/>
              <a:gd name="connsiteY8" fmla="*/ 840081 h 1151168"/>
              <a:gd name="connsiteX9" fmla="*/ 211598 w 734282"/>
              <a:gd name="connsiteY9" fmla="*/ 1151168 h 1151168"/>
              <a:gd name="connsiteX10" fmla="*/ 0 w 734282"/>
              <a:gd name="connsiteY10" fmla="*/ 1045369 h 1151168"/>
              <a:gd name="connsiteX11" fmla="*/ 274081 w 734282"/>
              <a:gd name="connsiteY11" fmla="*/ 582115 h 1151168"/>
              <a:gd name="connsiteX12" fmla="*/ 0 w 734282"/>
              <a:gd name="connsiteY12" fmla="*/ 105799 h 115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4282" h="1151168">
                <a:moveTo>
                  <a:pt x="0" y="105799"/>
                </a:moveTo>
                <a:lnTo>
                  <a:pt x="211598" y="0"/>
                </a:lnTo>
                <a:lnTo>
                  <a:pt x="367141" y="311087"/>
                </a:lnTo>
                <a:lnTo>
                  <a:pt x="522684" y="0"/>
                </a:lnTo>
                <a:lnTo>
                  <a:pt x="734282" y="105799"/>
                </a:lnTo>
                <a:cubicBezTo>
                  <a:pt x="655985" y="262394"/>
                  <a:pt x="447058" y="386332"/>
                  <a:pt x="460201" y="588647"/>
                </a:cubicBezTo>
                <a:cubicBezTo>
                  <a:pt x="466653" y="819265"/>
                  <a:pt x="642922" y="893128"/>
                  <a:pt x="734282" y="1045369"/>
                </a:cubicBezTo>
                <a:lnTo>
                  <a:pt x="522684" y="1151168"/>
                </a:lnTo>
                <a:lnTo>
                  <a:pt x="367141" y="840081"/>
                </a:lnTo>
                <a:lnTo>
                  <a:pt x="211598" y="1151168"/>
                </a:lnTo>
                <a:lnTo>
                  <a:pt x="0" y="1045369"/>
                </a:lnTo>
                <a:cubicBezTo>
                  <a:pt x="78297" y="890951"/>
                  <a:pt x="261098" y="756127"/>
                  <a:pt x="274081" y="582115"/>
                </a:cubicBezTo>
                <a:cubicBezTo>
                  <a:pt x="293756" y="410281"/>
                  <a:pt x="78297" y="264571"/>
                  <a:pt x="0" y="105799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0" name="Google Shape;4362;p49">
            <a:extLst>
              <a:ext uri="{FF2B5EF4-FFF2-40B4-BE49-F238E27FC236}">
                <a16:creationId xmlns:a16="http://schemas.microsoft.com/office/drawing/2014/main" id="{D28E7768-6DB1-B04F-DFDE-B5CCD25A378E}"/>
              </a:ext>
            </a:extLst>
          </p:cNvPr>
          <p:cNvSpPr txBox="1">
            <a:spLocks/>
          </p:cNvSpPr>
          <p:nvPr/>
        </p:nvSpPr>
        <p:spPr>
          <a:xfrm>
            <a:off x="550749" y="433001"/>
            <a:ext cx="6915240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Technical </a:t>
            </a:r>
            <a:r>
              <a:rPr lang="en-US" b="1" dirty="0"/>
              <a:t> </a:t>
            </a:r>
            <a:r>
              <a:rPr lang="en-US" sz="2800" b="1" dirty="0"/>
              <a:t>Problem Statement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B26A30-5A2A-224C-1582-E0D847350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4196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324156" y="862615"/>
            <a:ext cx="7020848" cy="3213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7200" b="1" dirty="0"/>
              <a:t>Problem Solution</a:t>
            </a:r>
            <a:r>
              <a:rPr lang="en-US" sz="4400" b="1" dirty="0"/>
              <a:t> </a:t>
            </a:r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191B36-8078-CA22-C9E5-897B7308DDBA}"/>
              </a:ext>
            </a:extLst>
          </p:cNvPr>
          <p:cNvGrpSpPr/>
          <p:nvPr/>
        </p:nvGrpSpPr>
        <p:grpSpPr>
          <a:xfrm>
            <a:off x="234479" y="480380"/>
            <a:ext cx="2331685" cy="1135996"/>
            <a:chOff x="534924" y="840798"/>
            <a:chExt cx="2331685" cy="1135996"/>
          </a:xfrm>
        </p:grpSpPr>
        <p:sp>
          <p:nvSpPr>
            <p:cNvPr id="5" name="Google Shape;4253;p43">
              <a:extLst>
                <a:ext uri="{FF2B5EF4-FFF2-40B4-BE49-F238E27FC236}">
                  <a16:creationId xmlns:a16="http://schemas.microsoft.com/office/drawing/2014/main" id="{C11C0C5A-3E00-8814-84C1-379468BC1069}"/>
                </a:ext>
              </a:extLst>
            </p:cNvPr>
            <p:cNvSpPr/>
            <p:nvPr/>
          </p:nvSpPr>
          <p:spPr>
            <a:xfrm rot="20355630">
              <a:off x="534924" y="840798"/>
              <a:ext cx="1904067" cy="1135996"/>
            </a:xfrm>
            <a:custGeom>
              <a:avLst/>
              <a:gdLst/>
              <a:ahLst/>
              <a:cxnLst/>
              <a:rect l="l" t="t" r="r" b="b"/>
              <a:pathLst>
                <a:path w="4163" h="5575" extrusionOk="0">
                  <a:moveTo>
                    <a:pt x="2362" y="1"/>
                  </a:moveTo>
                  <a:cubicBezTo>
                    <a:pt x="2204" y="1"/>
                    <a:pt x="2060" y="56"/>
                    <a:pt x="1945" y="184"/>
                  </a:cubicBezTo>
                  <a:cubicBezTo>
                    <a:pt x="1945" y="184"/>
                    <a:pt x="0" y="1571"/>
                    <a:pt x="0" y="1902"/>
                  </a:cubicBezTo>
                  <a:cubicBezTo>
                    <a:pt x="0" y="2231"/>
                    <a:pt x="114" y="2948"/>
                    <a:pt x="114" y="3289"/>
                  </a:cubicBezTo>
                  <a:cubicBezTo>
                    <a:pt x="114" y="3619"/>
                    <a:pt x="443" y="4449"/>
                    <a:pt x="1001" y="4733"/>
                  </a:cubicBezTo>
                  <a:cubicBezTo>
                    <a:pt x="1519" y="4987"/>
                    <a:pt x="2607" y="5574"/>
                    <a:pt x="3113" y="5574"/>
                  </a:cubicBezTo>
                  <a:cubicBezTo>
                    <a:pt x="3152" y="5574"/>
                    <a:pt x="3187" y="5571"/>
                    <a:pt x="3219" y="5564"/>
                  </a:cubicBezTo>
                  <a:cubicBezTo>
                    <a:pt x="3663" y="5450"/>
                    <a:pt x="3878" y="4779"/>
                    <a:pt x="3935" y="3790"/>
                  </a:cubicBezTo>
                  <a:cubicBezTo>
                    <a:pt x="3992" y="2789"/>
                    <a:pt x="4163" y="1788"/>
                    <a:pt x="3822" y="1128"/>
                  </a:cubicBezTo>
                  <a:cubicBezTo>
                    <a:pt x="3568" y="611"/>
                    <a:pt x="2889" y="1"/>
                    <a:pt x="2362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22;p46">
              <a:extLst>
                <a:ext uri="{FF2B5EF4-FFF2-40B4-BE49-F238E27FC236}">
                  <a16:creationId xmlns:a16="http://schemas.microsoft.com/office/drawing/2014/main" id="{A2794B63-20A6-09AE-6C65-BD2520CCC0BF}"/>
                </a:ext>
              </a:extLst>
            </p:cNvPr>
            <p:cNvSpPr txBox="1">
              <a:spLocks/>
            </p:cNvSpPr>
            <p:nvPr/>
          </p:nvSpPr>
          <p:spPr>
            <a:xfrm>
              <a:off x="836248" y="987896"/>
              <a:ext cx="2030361" cy="8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lt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9pPr>
            </a:lstStyle>
            <a:p>
              <a:r>
                <a:rPr lang="ar-EG" dirty="0"/>
                <a:t>06</a:t>
              </a:r>
              <a:endParaRPr lang="en" dirty="0"/>
            </a:p>
          </p:txBody>
        </p:sp>
      </p:grpSp>
      <p:pic>
        <p:nvPicPr>
          <p:cNvPr id="3" name="Picture 2" descr="A yellow light bulb with a green check mark&#10;&#10;Description automatically generated with medium confidence">
            <a:extLst>
              <a:ext uri="{FF2B5EF4-FFF2-40B4-BE49-F238E27FC236}">
                <a16:creationId xmlns:a16="http://schemas.microsoft.com/office/drawing/2014/main" id="{E3125C06-F5D8-DD35-7614-BC6ED405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052" y="405507"/>
            <a:ext cx="3263172" cy="3263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7FBFB-4693-B934-0052-8DA48B7F1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558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9A42-8ECD-4DB0-156C-372DDB49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14" y="1158787"/>
            <a:ext cx="3388848" cy="1042851"/>
          </a:xfrm>
        </p:spPr>
        <p:txBody>
          <a:bodyPr/>
          <a:lstStyle/>
          <a:p>
            <a:pPr marL="165100" indent="0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Narrow AI</a:t>
            </a:r>
            <a:r>
              <a:rPr lang="ar-EG" dirty="0">
                <a:solidFill>
                  <a:srgbClr val="002060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: </a:t>
            </a:r>
            <a:endParaRPr lang="ar-EG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pPr marL="165100" indent="0">
              <a:buNone/>
            </a:pPr>
            <a:r>
              <a:rPr lang="en-US" dirty="0"/>
              <a:t>AI systems designed for specific tasks, limited in scope and lacking general intelligence.</a:t>
            </a:r>
            <a:endParaRPr lang="ar-E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3FF38D-5249-20FC-B760-606D00F6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006" y="1158787"/>
            <a:ext cx="3777095" cy="154542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Picture 3" descr="A picture containing text, screenshot, font, rectangle">
            <a:extLst>
              <a:ext uri="{FF2B5EF4-FFF2-40B4-BE49-F238E27FC236}">
                <a16:creationId xmlns:a16="http://schemas.microsoft.com/office/drawing/2014/main" id="{35E7E19B-2215-6E07-B050-68E7D70F7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855" y="3015166"/>
            <a:ext cx="4710515" cy="193909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06F5DA-61CE-978E-9FC2-40BEE0D745D8}"/>
              </a:ext>
            </a:extLst>
          </p:cNvPr>
          <p:cNvSpPr/>
          <p:nvPr/>
        </p:nvSpPr>
        <p:spPr>
          <a:xfrm>
            <a:off x="5683097" y="1301106"/>
            <a:ext cx="1293224" cy="1164909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401C850-04E0-D197-94DE-E263AB750A15}"/>
              </a:ext>
            </a:extLst>
          </p:cNvPr>
          <p:cNvSpPr/>
          <p:nvPr/>
        </p:nvSpPr>
        <p:spPr>
          <a:xfrm>
            <a:off x="6142721" y="2677484"/>
            <a:ext cx="359228" cy="561702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4B18DC-1058-0AC7-7500-DCD9B5291A22}"/>
              </a:ext>
            </a:extLst>
          </p:cNvPr>
          <p:cNvSpPr txBox="1">
            <a:spLocks/>
          </p:cNvSpPr>
          <p:nvPr/>
        </p:nvSpPr>
        <p:spPr>
          <a:xfrm>
            <a:off x="465014" y="2571750"/>
            <a:ext cx="3388848" cy="1939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Large Model Split: </a:t>
            </a:r>
            <a:br>
              <a:rPr lang="ar-EG" dirty="0">
                <a:solidFill>
                  <a:srgbClr val="002060"/>
                </a:solidFill>
                <a:latin typeface="Amasis MT Pro Black" panose="02040A04050005020304" pitchFamily="18" charset="0"/>
              </a:rPr>
            </a:br>
            <a:r>
              <a:rPr lang="en-US" b="1" dirty="0"/>
              <a:t>Divide into 3 sub-models, each addressing a specific task.</a:t>
            </a:r>
          </a:p>
          <a:p>
            <a:pPr marL="165100" indent="0">
              <a:buFont typeface="Archivo"/>
              <a:buNone/>
            </a:pPr>
            <a:endParaRPr lang="en-US" b="1" dirty="0"/>
          </a:p>
          <a:p>
            <a:pPr marL="165100" indent="0">
              <a:buFont typeface="Archivo"/>
              <a:buNone/>
            </a:pPr>
            <a:r>
              <a:rPr lang="en-US" dirty="0"/>
              <a:t>1-  Speech Recognition</a:t>
            </a:r>
          </a:p>
          <a:p>
            <a:pPr marL="165100" indent="0">
              <a:buFont typeface="Archivo"/>
              <a:buNone/>
            </a:pPr>
            <a:r>
              <a:rPr lang="en-US" dirty="0"/>
              <a:t>2- Machine Translation</a:t>
            </a:r>
          </a:p>
          <a:p>
            <a:pPr marL="165100" indent="0">
              <a:buFont typeface="Archivo"/>
              <a:buNone/>
            </a:pPr>
            <a:r>
              <a:rPr lang="en-US" dirty="0"/>
              <a:t>3- Text to Speech</a:t>
            </a:r>
            <a:endParaRPr lang="ar-EG" dirty="0"/>
          </a:p>
        </p:txBody>
      </p:sp>
      <p:sp>
        <p:nvSpPr>
          <p:cNvPr id="8" name="Google Shape;4362;p49">
            <a:extLst>
              <a:ext uri="{FF2B5EF4-FFF2-40B4-BE49-F238E27FC236}">
                <a16:creationId xmlns:a16="http://schemas.microsoft.com/office/drawing/2014/main" id="{2AD796CB-1DB6-4655-CB43-57915E6B39E5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EED12-6DDC-4661-1614-80B750ABC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9989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624468" y="286928"/>
            <a:ext cx="7020848" cy="14269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6600" b="1" dirty="0"/>
              <a:t>Alert</a:t>
            </a:r>
            <a:r>
              <a:rPr lang="en-US" sz="7200" b="1" dirty="0"/>
              <a:t> </a:t>
            </a:r>
            <a:endParaRPr lang="en-US" sz="2800" dirty="0"/>
          </a:p>
        </p:txBody>
      </p:sp>
      <p:sp>
        <p:nvSpPr>
          <p:cNvPr id="3" name="Google Shape;4321;p46">
            <a:extLst>
              <a:ext uri="{FF2B5EF4-FFF2-40B4-BE49-F238E27FC236}">
                <a16:creationId xmlns:a16="http://schemas.microsoft.com/office/drawing/2014/main" id="{DC452FF2-1D98-BE3C-9554-3D84C63E4474}"/>
              </a:ext>
            </a:extLst>
          </p:cNvPr>
          <p:cNvSpPr txBox="1">
            <a:spLocks/>
          </p:cNvSpPr>
          <p:nvPr/>
        </p:nvSpPr>
        <p:spPr>
          <a:xfrm>
            <a:off x="491733" y="1713912"/>
            <a:ext cx="8422887" cy="282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la Gothic One"/>
              <a:buNone/>
              <a:defRPr sz="3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la Gothic One"/>
              <a:buNone/>
              <a:defRPr sz="36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la Gothic One"/>
              <a:buNone/>
              <a:defRPr sz="36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la Gothic One"/>
              <a:buNone/>
              <a:defRPr sz="36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la Gothic One"/>
              <a:buNone/>
              <a:defRPr sz="36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la Gothic One"/>
              <a:buNone/>
              <a:defRPr sz="36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la Gothic One"/>
              <a:buNone/>
              <a:defRPr sz="36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la Gothic One"/>
              <a:buNone/>
              <a:defRPr sz="36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la Gothic One"/>
              <a:buNone/>
              <a:defRPr sz="36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000" b="1" dirty="0"/>
              <a:t>It’s hardly to train the 3 models of ASR, MT and T2S 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000" b="1" dirty="0"/>
              <a:t>from Scratch Because it needs large compute Power.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000" b="1" dirty="0"/>
              <a:t> But the large company like Open.Ai, Google and </a:t>
            </a:r>
            <a:r>
              <a:rPr lang="en-US" sz="2000" b="1" dirty="0" err="1"/>
              <a:t>Meta.Ai</a:t>
            </a:r>
            <a:r>
              <a:rPr lang="en-US" sz="2000" b="1" dirty="0"/>
              <a:t> provide pretrained models for each task 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000" b="1" dirty="0"/>
              <a:t>which we can benefit from   </a:t>
            </a:r>
            <a:endParaRPr lang="en-US" sz="800" dirty="0"/>
          </a:p>
        </p:txBody>
      </p:sp>
      <p:pic>
        <p:nvPicPr>
          <p:cNvPr id="4" name="Picture 3" descr="A red ligh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B087D14-7CCD-EDC9-C269-61B9D0FD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587" y="338548"/>
            <a:ext cx="1194620" cy="1194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24254-90EA-7EC4-E708-58B7553F6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9482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9A42-8ECD-4DB0-156C-372DDB49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978" y="2362629"/>
            <a:ext cx="3776415" cy="665644"/>
          </a:xfrm>
        </p:spPr>
        <p:txBody>
          <a:bodyPr/>
          <a:lstStyle/>
          <a:p>
            <a:pPr marL="165100" indent="0">
              <a:buNone/>
            </a:pPr>
            <a:r>
              <a:rPr lang="en-US" sz="2800" b="1" dirty="0"/>
              <a:t>Proposed</a:t>
            </a:r>
            <a:r>
              <a:rPr lang="en-US" sz="2000" b="1" dirty="0"/>
              <a:t> </a:t>
            </a:r>
            <a:r>
              <a:rPr lang="en-US" sz="2800" b="1" dirty="0"/>
              <a:t>System</a:t>
            </a:r>
            <a:endParaRPr lang="ar-EG" sz="20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B66523-AE92-9E61-B61D-3BFF1809C361}"/>
              </a:ext>
            </a:extLst>
          </p:cNvPr>
          <p:cNvGrpSpPr/>
          <p:nvPr/>
        </p:nvGrpSpPr>
        <p:grpSpPr>
          <a:xfrm>
            <a:off x="193978" y="790303"/>
            <a:ext cx="8493436" cy="4170466"/>
            <a:chOff x="193978" y="619598"/>
            <a:chExt cx="8493436" cy="417046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2C013FA-53D8-F27E-AD65-F668F7244EC8}"/>
                </a:ext>
              </a:extLst>
            </p:cNvPr>
            <p:cNvGrpSpPr/>
            <p:nvPr/>
          </p:nvGrpSpPr>
          <p:grpSpPr>
            <a:xfrm>
              <a:off x="193978" y="619598"/>
              <a:ext cx="8493436" cy="4170466"/>
              <a:chOff x="323993" y="685401"/>
              <a:chExt cx="8258940" cy="428100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80186E1-721F-A2C5-A64A-46F1C51FC94E}"/>
                  </a:ext>
                </a:extLst>
              </p:cNvPr>
              <p:cNvGrpSpPr/>
              <p:nvPr/>
            </p:nvGrpSpPr>
            <p:grpSpPr>
              <a:xfrm>
                <a:off x="323993" y="685401"/>
                <a:ext cx="8258940" cy="4281009"/>
                <a:chOff x="178123" y="790302"/>
                <a:chExt cx="8258940" cy="4281009"/>
              </a:xfrm>
            </p:grpSpPr>
            <p:sp>
              <p:nvSpPr>
                <p:cNvPr id="7" name="Arrow: Left-Right 6">
                  <a:extLst>
                    <a:ext uri="{FF2B5EF4-FFF2-40B4-BE49-F238E27FC236}">
                      <a16:creationId xmlns:a16="http://schemas.microsoft.com/office/drawing/2014/main" id="{8BB13DF4-29B0-AEE1-B159-A0DFCDA81F40}"/>
                    </a:ext>
                  </a:extLst>
                </p:cNvPr>
                <p:cNvSpPr/>
                <p:nvPr/>
              </p:nvSpPr>
              <p:spPr>
                <a:xfrm rot="5400000">
                  <a:off x="3938450" y="2626325"/>
                  <a:ext cx="548640" cy="321673"/>
                </a:xfrm>
                <a:prstGeom prst="left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EG"/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595D37A0-B912-A13D-8651-21E264962607}"/>
                    </a:ext>
                  </a:extLst>
                </p:cNvPr>
                <p:cNvGrpSpPr/>
                <p:nvPr/>
              </p:nvGrpSpPr>
              <p:grpSpPr>
                <a:xfrm>
                  <a:off x="1120956" y="935549"/>
                  <a:ext cx="6198328" cy="1478173"/>
                  <a:chOff x="1120956" y="935549"/>
                  <a:chExt cx="6198328" cy="1478173"/>
                </a:xfrm>
              </p:grpSpPr>
              <p:pic>
                <p:nvPicPr>
                  <p:cNvPr id="5" name="Picture 4" descr="A picture containing text, screenshot, font, rectangle">
                    <a:extLst>
                      <a:ext uri="{FF2B5EF4-FFF2-40B4-BE49-F238E27FC236}">
                        <a16:creationId xmlns:a16="http://schemas.microsoft.com/office/drawing/2014/main" id="{95FA7AAA-BE5B-7DAB-884D-BB60617E91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15299" b="14549"/>
                  <a:stretch/>
                </p:blipFill>
                <p:spPr>
                  <a:xfrm>
                    <a:off x="1120956" y="1007979"/>
                    <a:ext cx="6198328" cy="1360325"/>
                  </a:xfrm>
                  <a:prstGeom prst="rect">
                    <a:avLst/>
                  </a:prstGeom>
                </p:spPr>
              </p:pic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15B03C3-072B-3C43-7B0B-AC7A68188F70}"/>
                      </a:ext>
                    </a:extLst>
                  </p:cNvPr>
                  <p:cNvSpPr/>
                  <p:nvPr/>
                </p:nvSpPr>
                <p:spPr>
                  <a:xfrm>
                    <a:off x="1120956" y="935549"/>
                    <a:ext cx="6198328" cy="147817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4"/>
                    </a:solidFill>
                  </a:ln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ar-EG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E872434-27C3-B0B1-20D2-F2BC1E8B40FA}"/>
                    </a:ext>
                  </a:extLst>
                </p:cNvPr>
                <p:cNvGrpSpPr/>
                <p:nvPr/>
              </p:nvGrpSpPr>
              <p:grpSpPr>
                <a:xfrm>
                  <a:off x="1039400" y="3206019"/>
                  <a:ext cx="6198328" cy="1865292"/>
                  <a:chOff x="1039400" y="3199089"/>
                  <a:chExt cx="6198328" cy="1865292"/>
                </a:xfrm>
              </p:grpSpPr>
              <p:pic>
                <p:nvPicPr>
                  <p:cNvPr id="27" name="Picture 26" descr="A picture containing text, screenshot, diagram, font">
                    <a:extLst>
                      <a:ext uri="{FF2B5EF4-FFF2-40B4-BE49-F238E27FC236}">
                        <a16:creationId xmlns:a16="http://schemas.microsoft.com/office/drawing/2014/main" id="{E8165955-70ED-8806-6A5B-12A7E3A6B0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9400" y="3282934"/>
                    <a:ext cx="6198328" cy="1781447"/>
                  </a:xfrm>
                  <a:prstGeom prst="rect">
                    <a:avLst/>
                  </a:prstGeom>
                </p:spPr>
              </p:pic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05E9AF94-60FB-794A-53F5-F2F94E6DA8FD}"/>
                      </a:ext>
                    </a:extLst>
                  </p:cNvPr>
                  <p:cNvSpPr/>
                  <p:nvPr/>
                </p:nvSpPr>
                <p:spPr>
                  <a:xfrm>
                    <a:off x="3187336" y="3199089"/>
                    <a:ext cx="2050869" cy="1002390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4"/>
                    </a:solidFill>
                  </a:ln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ar-EG"/>
                  </a:p>
                </p:txBody>
              </p: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B25A71F-5E9F-3080-BC46-699FBE87B37E}"/>
                    </a:ext>
                  </a:extLst>
                </p:cNvPr>
                <p:cNvSpPr/>
                <p:nvPr/>
              </p:nvSpPr>
              <p:spPr>
                <a:xfrm>
                  <a:off x="178123" y="790302"/>
                  <a:ext cx="8258940" cy="4281009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EG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FCA1417-EB7A-2CB9-908C-30C731887B5B}"/>
                  </a:ext>
                </a:extLst>
              </p:cNvPr>
              <p:cNvSpPr/>
              <p:nvPr/>
            </p:nvSpPr>
            <p:spPr>
              <a:xfrm>
                <a:off x="5449616" y="4303508"/>
                <a:ext cx="518160" cy="162560"/>
              </a:xfrm>
              <a:prstGeom prst="rect">
                <a:avLst/>
              </a:prstGeom>
              <a:solidFill>
                <a:srgbClr val="1BA1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F38BDE-0DD0-CDFB-6A3C-5F0768F66087}"/>
                </a:ext>
              </a:extLst>
            </p:cNvPr>
            <p:cNvSpPr txBox="1"/>
            <p:nvPr/>
          </p:nvSpPr>
          <p:spPr>
            <a:xfrm>
              <a:off x="5397730" y="4090249"/>
              <a:ext cx="1021861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Merger</a:t>
              </a:r>
              <a:endParaRPr lang="ar-EG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Google Shape;4362;p49">
            <a:extLst>
              <a:ext uri="{FF2B5EF4-FFF2-40B4-BE49-F238E27FC236}">
                <a16:creationId xmlns:a16="http://schemas.microsoft.com/office/drawing/2014/main" id="{FE71F2D0-3DA2-D65E-F8BF-600B173D475C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7B67-A41D-115C-99FC-51A294927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3358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9A42-8ECD-4DB0-156C-372DDB49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168" y="790303"/>
            <a:ext cx="3847012" cy="1455964"/>
          </a:xfrm>
        </p:spPr>
        <p:txBody>
          <a:bodyPr/>
          <a:lstStyle/>
          <a:p>
            <a:pPr marL="165100" indent="0" algn="justLow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Automatic Speech Recognition: </a:t>
            </a:r>
            <a:r>
              <a:rPr lang="en-US" dirty="0"/>
              <a:t>Technology that converts spoken language into written text using machine learning algorithms.</a:t>
            </a:r>
            <a:endParaRPr lang="ar-EG" dirty="0"/>
          </a:p>
        </p:txBody>
      </p:sp>
      <p:pic>
        <p:nvPicPr>
          <p:cNvPr id="2" name="Picture 1" descr="A picture containing text, screenshot, font, rectangle">
            <a:extLst>
              <a:ext uri="{FF2B5EF4-FFF2-40B4-BE49-F238E27FC236}">
                <a16:creationId xmlns:a16="http://schemas.microsoft.com/office/drawing/2014/main" id="{E4AB2540-35BB-E87D-341C-5EB77FC60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8" t="15999" r="56152" b="15961"/>
          <a:stretch/>
        </p:blipFill>
        <p:spPr>
          <a:xfrm>
            <a:off x="4471501" y="1224117"/>
            <a:ext cx="3840272" cy="1762431"/>
          </a:xfrm>
          <a:prstGeom prst="round2DiagRect">
            <a:avLst>
              <a:gd name="adj1" fmla="val 12293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340B599-25CB-3B1F-536F-AB254B5870B4}"/>
              </a:ext>
            </a:extLst>
          </p:cNvPr>
          <p:cNvSpPr txBox="1">
            <a:spLocks/>
          </p:cNvSpPr>
          <p:nvPr/>
        </p:nvSpPr>
        <p:spPr>
          <a:xfrm>
            <a:off x="260168" y="2006304"/>
            <a:ext cx="7940991" cy="2828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Low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We try 4 models for this task</a:t>
            </a:r>
          </a:p>
          <a:p>
            <a:pPr marL="165100" indent="0" algn="justLow">
              <a:buFont typeface="Archivo"/>
              <a:buNone/>
            </a:pPr>
            <a:endParaRPr lang="en-US" b="1" dirty="0"/>
          </a:p>
          <a:p>
            <a:pPr marL="165100" indent="0" algn="justLow">
              <a:buFont typeface="Archivo"/>
              <a:buNone/>
            </a:pPr>
            <a:r>
              <a:rPr lang="en-US" dirty="0"/>
              <a:t>1- Google ASR APIs’ (RNN Based)</a:t>
            </a:r>
          </a:p>
          <a:p>
            <a:pPr marL="165100" indent="0" algn="justLow">
              <a:buFont typeface="Archivo"/>
              <a:buNone/>
            </a:pPr>
            <a:endParaRPr lang="en-US" dirty="0"/>
          </a:p>
          <a:p>
            <a:pPr marL="165100" indent="0" algn="justLow">
              <a:buFont typeface="Archivo"/>
              <a:buNone/>
            </a:pPr>
            <a:r>
              <a:rPr lang="en-US" dirty="0"/>
              <a:t>2- Whisper APIs (Transformer Based) from Open. Ai which produce chatGpt</a:t>
            </a:r>
          </a:p>
          <a:p>
            <a:pPr marL="165100" indent="0" algn="justLow">
              <a:buFont typeface="Archivo"/>
              <a:buNone/>
            </a:pPr>
            <a:endParaRPr lang="en-US" dirty="0"/>
          </a:p>
          <a:p>
            <a:pPr marL="165100" indent="0" algn="justLow">
              <a:buFont typeface="Archivo"/>
              <a:buNone/>
            </a:pPr>
            <a:r>
              <a:rPr lang="en-US" dirty="0"/>
              <a:t>3- Wave2Vec2.0 without Finetune (Transformer Encoder Based and CTC decoder) </a:t>
            </a:r>
          </a:p>
          <a:p>
            <a:pPr marL="165100" indent="0" algn="justLow">
              <a:buFont typeface="Archivo"/>
              <a:buNone/>
            </a:pPr>
            <a:endParaRPr lang="en-US" dirty="0"/>
          </a:p>
          <a:p>
            <a:pPr marL="165100" indent="0" algn="justLow">
              <a:buFont typeface="Archivo"/>
              <a:buNone/>
            </a:pPr>
            <a:r>
              <a:rPr lang="en-US" dirty="0"/>
              <a:t>4- Wave2Vec2.0 with Finetune on MuST-C dataset (Transformer Encoder Based and CTC decoder) </a:t>
            </a:r>
            <a:endParaRPr lang="ar-EG" dirty="0"/>
          </a:p>
        </p:txBody>
      </p:sp>
      <p:sp>
        <p:nvSpPr>
          <p:cNvPr id="7" name="Google Shape;4362;p49">
            <a:extLst>
              <a:ext uri="{FF2B5EF4-FFF2-40B4-BE49-F238E27FC236}">
                <a16:creationId xmlns:a16="http://schemas.microsoft.com/office/drawing/2014/main" id="{3AF048F4-D862-D71F-F31E-393AB9867BCE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FF729-0C82-810A-84CC-058E2199F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698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B09C398-32E2-EDB2-0FA6-5A5FC8119623}"/>
              </a:ext>
            </a:extLst>
          </p:cNvPr>
          <p:cNvSpPr txBox="1">
            <a:spLocks/>
          </p:cNvSpPr>
          <p:nvPr/>
        </p:nvSpPr>
        <p:spPr>
          <a:xfrm>
            <a:off x="540824" y="859286"/>
            <a:ext cx="6644835" cy="287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ASR general Component</a:t>
            </a:r>
            <a:r>
              <a:rPr lang="ar-EG" dirty="0">
                <a:solidFill>
                  <a:srgbClr val="002060"/>
                </a:solidFill>
                <a:latin typeface="Amasis MT Pro Black" panose="02040A04050005020304" pitchFamily="18" charset="0"/>
              </a:rPr>
              <a:t>  </a:t>
            </a: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:</a:t>
            </a:r>
          </a:p>
          <a:p>
            <a:pPr marL="165100" indent="0" algn="just">
              <a:buFont typeface="Archivo"/>
              <a:buNone/>
            </a:pPr>
            <a:endParaRPr lang="en-US" sz="1400" b="1" dirty="0"/>
          </a:p>
          <a:p>
            <a:pPr marL="165100" indent="0" algn="just">
              <a:buFont typeface="Archivo"/>
              <a:buNone/>
            </a:pPr>
            <a:r>
              <a:rPr lang="en-US" sz="1400" b="1" dirty="0"/>
              <a:t>1- Wave: Input audio signal for speech recognition.</a:t>
            </a:r>
          </a:p>
          <a:p>
            <a:pPr marL="165100" indent="0" algn="just">
              <a:buFont typeface="Archivo"/>
              <a:buNone/>
            </a:pPr>
            <a:endParaRPr lang="en-US" sz="1400" b="1" dirty="0"/>
          </a:p>
          <a:p>
            <a:pPr marL="165100" indent="0" algn="just">
              <a:buFont typeface="Archivo"/>
              <a:buNone/>
            </a:pPr>
            <a:r>
              <a:rPr lang="en-US" sz="1400" b="1" dirty="0"/>
              <a:t>2- Feature Extraction: Convert audio to representative feature vectors. (MFCC or Mel-Spectrogram)</a:t>
            </a:r>
          </a:p>
          <a:p>
            <a:pPr marL="165100" indent="0" algn="just">
              <a:buFont typeface="Archivo"/>
              <a:buNone/>
            </a:pPr>
            <a:endParaRPr lang="en-US" sz="1400" b="1" dirty="0"/>
          </a:p>
          <a:p>
            <a:pPr marL="165100" indent="0" algn="just">
              <a:buFont typeface="Archivo"/>
              <a:buNone/>
            </a:pPr>
            <a:r>
              <a:rPr lang="en-US" sz="1400" b="1" dirty="0"/>
              <a:t>3- Acoustic Model: Encodes features to recognize phonetic units.</a:t>
            </a:r>
          </a:p>
          <a:p>
            <a:pPr marL="165100" indent="0" algn="just">
              <a:buFont typeface="Archivo"/>
              <a:buNone/>
            </a:pPr>
            <a:r>
              <a:rPr lang="en-US" sz="1400" b="1"/>
              <a:t>(extract </a:t>
            </a:r>
            <a:endParaRPr lang="en-US" sz="1400" b="1" dirty="0"/>
          </a:p>
          <a:p>
            <a:pPr marL="165100" indent="0" algn="just">
              <a:buFont typeface="Archivo"/>
              <a:buNone/>
            </a:pPr>
            <a:endParaRPr lang="en-US" sz="1400" b="1" dirty="0"/>
          </a:p>
          <a:p>
            <a:pPr marL="165100" indent="0" algn="just">
              <a:buFont typeface="Archivo"/>
              <a:buNone/>
            </a:pPr>
            <a:r>
              <a:rPr lang="en-US" sz="1400" b="1" dirty="0"/>
              <a:t>4- Language Model: Decodes acoustic output into textual transcription.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2D189F-7A97-38BE-733B-AF887677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9" b="26845"/>
          <a:stretch/>
        </p:blipFill>
        <p:spPr bwMode="auto">
          <a:xfrm>
            <a:off x="540824" y="3389281"/>
            <a:ext cx="7337620" cy="135085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362;p49">
            <a:extLst>
              <a:ext uri="{FF2B5EF4-FFF2-40B4-BE49-F238E27FC236}">
                <a16:creationId xmlns:a16="http://schemas.microsoft.com/office/drawing/2014/main" id="{28A76E53-DEE6-041D-16D4-AD4B51BCC7D7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EE11A-C7FE-0B78-73B8-340DFE5D3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946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B09C398-32E2-EDB2-0FA6-5A5FC8119623}"/>
              </a:ext>
            </a:extLst>
          </p:cNvPr>
          <p:cNvSpPr txBox="1">
            <a:spLocks/>
          </p:cNvSpPr>
          <p:nvPr/>
        </p:nvSpPr>
        <p:spPr>
          <a:xfrm>
            <a:off x="473825" y="765834"/>
            <a:ext cx="7198324" cy="165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MucT-C dataset Analysis :</a:t>
            </a:r>
          </a:p>
          <a:p>
            <a:pPr marL="165100" indent="0" algn="just">
              <a:buFont typeface="Archivo"/>
              <a:buNone/>
            </a:pPr>
            <a:endParaRPr lang="en-US" sz="1800" b="1" dirty="0"/>
          </a:p>
          <a:p>
            <a:r>
              <a:rPr lang="en-US" dirty="0"/>
              <a:t>MuST-C: Multilingual speech translation corpus.</a:t>
            </a:r>
          </a:p>
          <a:p>
            <a:r>
              <a:rPr lang="en-US" dirty="0"/>
              <a:t>Size and Quality: Around 463 hours of aligned audio recordings.</a:t>
            </a:r>
          </a:p>
          <a:p>
            <a:r>
              <a:rPr lang="en-US" dirty="0"/>
              <a:t>Language Pair: English (Audio and transcriptions) and Arabic translations.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E74434-5CA1-A2A4-26F8-9B371392E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176874"/>
              </p:ext>
            </p:extLst>
          </p:nvPr>
        </p:nvGraphicFramePr>
        <p:xfrm>
          <a:off x="473825" y="2416925"/>
          <a:ext cx="7414955" cy="2092384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1482991">
                  <a:extLst>
                    <a:ext uri="{9D8B030D-6E8A-4147-A177-3AD203B41FA5}">
                      <a16:colId xmlns:a16="http://schemas.microsoft.com/office/drawing/2014/main" val="1081698320"/>
                    </a:ext>
                  </a:extLst>
                </a:gridCol>
                <a:gridCol w="1482991">
                  <a:extLst>
                    <a:ext uri="{9D8B030D-6E8A-4147-A177-3AD203B41FA5}">
                      <a16:colId xmlns:a16="http://schemas.microsoft.com/office/drawing/2014/main" val="3453788207"/>
                    </a:ext>
                  </a:extLst>
                </a:gridCol>
                <a:gridCol w="1482991">
                  <a:extLst>
                    <a:ext uri="{9D8B030D-6E8A-4147-A177-3AD203B41FA5}">
                      <a16:colId xmlns:a16="http://schemas.microsoft.com/office/drawing/2014/main" val="2256079605"/>
                    </a:ext>
                  </a:extLst>
                </a:gridCol>
                <a:gridCol w="1482991">
                  <a:extLst>
                    <a:ext uri="{9D8B030D-6E8A-4147-A177-3AD203B41FA5}">
                      <a16:colId xmlns:a16="http://schemas.microsoft.com/office/drawing/2014/main" val="160755010"/>
                    </a:ext>
                  </a:extLst>
                </a:gridCol>
                <a:gridCol w="1482991">
                  <a:extLst>
                    <a:ext uri="{9D8B030D-6E8A-4147-A177-3AD203B41FA5}">
                      <a16:colId xmlns:a16="http://schemas.microsoft.com/office/drawing/2014/main" val="587906222"/>
                    </a:ext>
                  </a:extLst>
                </a:gridCol>
              </a:tblGrid>
              <a:tr h="4903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cap="all">
                          <a:effectLst/>
                        </a:rPr>
                        <a:t> 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>
                          <a:effectLst/>
                        </a:rPr>
                        <a:t>Train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>
                          <a:effectLst/>
                        </a:rPr>
                        <a:t>dev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>
                          <a:effectLst/>
                        </a:rPr>
                        <a:t>tst-COMMON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cap="all">
                          <a:effectLst/>
                        </a:rPr>
                        <a:t>tst-HE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3816698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>
                          <a:effectLst/>
                        </a:rPr>
                        <a:t>talks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2412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27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9982215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>
                          <a:effectLst/>
                        </a:rPr>
                        <a:t>sentences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212k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578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6244327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>
                          <a:effectLst/>
                        </a:rPr>
                        <a:t>words EN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5m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24k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41k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13k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2169821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>
                          <a:effectLst/>
                        </a:rPr>
                        <a:t>words AR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4m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21k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36k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10k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4209713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>
                          <a:effectLst/>
                        </a:rPr>
                        <a:t>time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463h15m44s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2h28m34s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4h04m39s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1h26m51s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2072831"/>
                  </a:ext>
                </a:extLst>
              </a:tr>
            </a:tbl>
          </a:graphicData>
        </a:graphic>
      </p:graphicFrame>
      <p:sp>
        <p:nvSpPr>
          <p:cNvPr id="5" name="Google Shape;4362;p49">
            <a:extLst>
              <a:ext uri="{FF2B5EF4-FFF2-40B4-BE49-F238E27FC236}">
                <a16:creationId xmlns:a16="http://schemas.microsoft.com/office/drawing/2014/main" id="{B2593261-3179-D640-387E-84DF47FA27B8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B1EB1-966B-383B-C3C0-0DDDB9206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222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B09C398-32E2-EDB2-0FA6-5A5FC8119623}"/>
              </a:ext>
            </a:extLst>
          </p:cNvPr>
          <p:cNvSpPr txBox="1">
            <a:spLocks/>
          </p:cNvSpPr>
          <p:nvPr/>
        </p:nvSpPr>
        <p:spPr>
          <a:xfrm>
            <a:off x="540824" y="666750"/>
            <a:ext cx="6450179" cy="287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Evaluation of the 4 models on MuST-C Dataset.</a:t>
            </a:r>
          </a:p>
          <a:p>
            <a:pPr marL="165100" indent="0" algn="just">
              <a:buFont typeface="Archivo"/>
              <a:buNone/>
            </a:pPr>
            <a:endParaRPr lang="en-US" sz="1800" b="1" dirty="0"/>
          </a:p>
          <a:p>
            <a:pPr algn="just"/>
            <a:r>
              <a:rPr lang="en-US" sz="1800" dirty="0"/>
              <a:t>We use Word Error rate Metric for Evaluation</a:t>
            </a:r>
          </a:p>
          <a:p>
            <a:pPr algn="just"/>
            <a:r>
              <a:rPr lang="en-US" dirty="0"/>
              <a:t>working at the word level instead of the phoneme level</a:t>
            </a:r>
            <a:endParaRPr lang="ar-EG" dirty="0"/>
          </a:p>
        </p:txBody>
      </p:sp>
      <p:pic>
        <p:nvPicPr>
          <p:cNvPr id="2" name="Picture 1" descr="A picture containing text, font, number, white&#10;&#10;Description automatically generated">
            <a:extLst>
              <a:ext uri="{FF2B5EF4-FFF2-40B4-BE49-F238E27FC236}">
                <a16:creationId xmlns:a16="http://schemas.microsoft.com/office/drawing/2014/main" id="{F6107610-F591-477F-BAB1-4E4C9C31E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4" y="2103863"/>
            <a:ext cx="4216905" cy="63919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4FD7B-BD9F-A1AE-6C3F-55BAE7CDCBD4}"/>
              </a:ext>
            </a:extLst>
          </p:cNvPr>
          <p:cNvSpPr txBox="1">
            <a:spLocks/>
          </p:cNvSpPr>
          <p:nvPr/>
        </p:nvSpPr>
        <p:spPr>
          <a:xfrm>
            <a:off x="496659" y="2711152"/>
            <a:ext cx="4031176" cy="207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Where :</a:t>
            </a:r>
          </a:p>
          <a:p>
            <a:pPr marL="165100" indent="0" algn="just">
              <a:buFont typeface="Archivo"/>
              <a:buNone/>
            </a:pPr>
            <a:r>
              <a:rPr lang="en-US" dirty="0"/>
              <a:t>• </a:t>
            </a:r>
            <a:r>
              <a:rPr lang="en-US" b="1" dirty="0"/>
              <a:t>S</a:t>
            </a:r>
            <a:r>
              <a:rPr lang="en-US" dirty="0"/>
              <a:t> is the number of substitutions</a:t>
            </a:r>
          </a:p>
          <a:p>
            <a:pPr marL="165100" indent="0" algn="just">
              <a:buFont typeface="Archivo"/>
              <a:buNone/>
            </a:pPr>
            <a:r>
              <a:rPr lang="en-US" dirty="0"/>
              <a:t>• </a:t>
            </a:r>
            <a:r>
              <a:rPr lang="en-US" b="1" dirty="0"/>
              <a:t>D</a:t>
            </a:r>
            <a:r>
              <a:rPr lang="en-US" dirty="0"/>
              <a:t> is the number of deletions</a:t>
            </a:r>
          </a:p>
          <a:p>
            <a:pPr marL="165100" indent="0" algn="just">
              <a:buFont typeface="Archivo"/>
              <a:buNone/>
            </a:pPr>
            <a:r>
              <a:rPr lang="en-US" dirty="0"/>
              <a:t>• </a:t>
            </a:r>
            <a:r>
              <a:rPr lang="en-US" b="1" dirty="0"/>
              <a:t>I</a:t>
            </a:r>
            <a:r>
              <a:rPr lang="en-US" dirty="0"/>
              <a:t> is the number of insertions</a:t>
            </a:r>
          </a:p>
          <a:p>
            <a:pPr marL="165100" indent="0" algn="just">
              <a:buFont typeface="Archivo"/>
              <a:buNone/>
            </a:pPr>
            <a:r>
              <a:rPr lang="en-US" dirty="0"/>
              <a:t>• </a:t>
            </a:r>
            <a:r>
              <a:rPr lang="en-US" b="1" dirty="0"/>
              <a:t>C </a:t>
            </a:r>
            <a:r>
              <a:rPr lang="en-US" dirty="0"/>
              <a:t>is the number of correct words</a:t>
            </a:r>
          </a:p>
          <a:p>
            <a:pPr marL="165100" indent="0" algn="just">
              <a:buFont typeface="Archivo"/>
              <a:buNone/>
            </a:pPr>
            <a:r>
              <a:rPr lang="en-US" dirty="0"/>
              <a:t>• N is the number of words in the</a:t>
            </a:r>
          </a:p>
          <a:p>
            <a:pPr marL="165100" indent="0" algn="just">
              <a:buFont typeface="Archivo"/>
              <a:buNone/>
            </a:pPr>
            <a:r>
              <a:rPr lang="en-US" dirty="0"/>
              <a:t> reference </a:t>
            </a:r>
            <a:r>
              <a:rPr lang="en-US" b="1" dirty="0"/>
              <a:t>(N=S+D+C)</a:t>
            </a:r>
          </a:p>
          <a:p>
            <a:pPr marL="165100" indent="0" algn="just">
              <a:buFont typeface="Archivo"/>
              <a:buNone/>
            </a:pPr>
            <a:endParaRPr lang="ar-E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8845EE-C18B-E21E-B949-5C5D65AD7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639931"/>
              </p:ext>
            </p:extLst>
          </p:nvPr>
        </p:nvGraphicFramePr>
        <p:xfrm>
          <a:off x="4616167" y="2103863"/>
          <a:ext cx="3909228" cy="2602279"/>
        </p:xfrm>
        <a:graphic>
          <a:graphicData uri="http://schemas.openxmlformats.org/drawingml/2006/table">
            <a:tbl>
              <a:tblPr rtl="1" firstRow="1" bandRow="1">
                <a:tableStyleId>{69C7853C-536D-4A76-A0AE-DD22124D55A5}</a:tableStyleId>
              </a:tblPr>
              <a:tblGrid>
                <a:gridCol w="1954614">
                  <a:extLst>
                    <a:ext uri="{9D8B030D-6E8A-4147-A177-3AD203B41FA5}">
                      <a16:colId xmlns:a16="http://schemas.microsoft.com/office/drawing/2014/main" val="3532864470"/>
                    </a:ext>
                  </a:extLst>
                </a:gridCol>
                <a:gridCol w="1954614">
                  <a:extLst>
                    <a:ext uri="{9D8B030D-6E8A-4147-A177-3AD203B41FA5}">
                      <a16:colId xmlns:a16="http://schemas.microsoft.com/office/drawing/2014/main" val="836227666"/>
                    </a:ext>
                  </a:extLst>
                </a:gridCol>
              </a:tblGrid>
              <a:tr h="47339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WER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Model</a:t>
                      </a:r>
                      <a:endParaRPr lang="ar-E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971758"/>
                  </a:ext>
                </a:extLst>
              </a:tr>
              <a:tr h="473393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28.4</a:t>
                      </a:r>
                      <a:endParaRPr lang="ar-EG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Google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API</a:t>
                      </a:r>
                      <a:endParaRPr lang="ar-EG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903183"/>
                  </a:ext>
                </a:extLst>
              </a:tr>
              <a:tr h="473393">
                <a:tc>
                  <a:txBody>
                    <a:bodyPr/>
                    <a:lstStyle/>
                    <a:p>
                      <a:pPr algn="ctr" rtl="1"/>
                      <a:r>
                        <a:rPr lang="ar-EG" b="1" dirty="0"/>
                        <a:t>32.10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Whisper APIs</a:t>
                      </a:r>
                      <a:endParaRPr lang="ar-EG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241329"/>
                  </a:ext>
                </a:extLst>
              </a:tr>
              <a:tr h="591050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28</a:t>
                      </a:r>
                      <a:endParaRPr lang="ar-EG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Wave2Vec2.0 without Finetune </a:t>
                      </a:r>
                      <a:endParaRPr lang="ar-EG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648718"/>
                  </a:ext>
                </a:extLst>
              </a:tr>
              <a:tr h="591050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22.1</a:t>
                      </a:r>
                      <a:endParaRPr lang="ar-EG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Wave2Vec2.0 with Finetune</a:t>
                      </a:r>
                      <a:endParaRPr lang="ar-EG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052196"/>
                  </a:ext>
                </a:extLst>
              </a:tr>
            </a:tbl>
          </a:graphicData>
        </a:graphic>
      </p:graphicFrame>
      <p:sp>
        <p:nvSpPr>
          <p:cNvPr id="8" name="Google Shape;4362;p49">
            <a:extLst>
              <a:ext uri="{FF2B5EF4-FFF2-40B4-BE49-F238E27FC236}">
                <a16:creationId xmlns:a16="http://schemas.microsoft.com/office/drawing/2014/main" id="{AB6444B5-35FA-FA8E-24AB-1A9291AD8C20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3EE096-73EE-8CC8-ABFF-116E287B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140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9A42-8ECD-4DB0-156C-372DDB49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088" y="1018368"/>
            <a:ext cx="3778431" cy="1204038"/>
          </a:xfrm>
        </p:spPr>
        <p:txBody>
          <a:bodyPr/>
          <a:lstStyle/>
          <a:p>
            <a:pPr marL="165100" indent="0" algn="justLow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Machine Translation</a:t>
            </a:r>
            <a:r>
              <a:rPr lang="ar-EG" dirty="0">
                <a:solidFill>
                  <a:srgbClr val="002060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: </a:t>
            </a:r>
            <a:endParaRPr lang="ar-EG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pPr marL="165100" indent="0" algn="justLow">
              <a:buNone/>
            </a:pPr>
            <a:r>
              <a:rPr lang="en-US" dirty="0"/>
              <a:t>Automated translation of text from one language to another using algorithms and models.</a:t>
            </a:r>
            <a:endParaRPr lang="ar-EG" dirty="0"/>
          </a:p>
        </p:txBody>
      </p:sp>
      <p:pic>
        <p:nvPicPr>
          <p:cNvPr id="2" name="Picture 1" descr="A picture containing text, screenshot, font, rectangle">
            <a:extLst>
              <a:ext uri="{FF2B5EF4-FFF2-40B4-BE49-F238E27FC236}">
                <a16:creationId xmlns:a16="http://schemas.microsoft.com/office/drawing/2014/main" id="{EF9F3E4E-728F-068A-E355-CC5FB4F59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01" t="15421" r="35191" b="16331"/>
          <a:stretch/>
        </p:blipFill>
        <p:spPr>
          <a:xfrm>
            <a:off x="4417507" y="753432"/>
            <a:ext cx="4242639" cy="254283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E03C459-787B-3C99-2F3F-662190F5CFEB}"/>
              </a:ext>
            </a:extLst>
          </p:cNvPr>
          <p:cNvSpPr txBox="1">
            <a:spLocks/>
          </p:cNvSpPr>
          <p:nvPr/>
        </p:nvSpPr>
        <p:spPr>
          <a:xfrm>
            <a:off x="290647" y="2450472"/>
            <a:ext cx="6643553" cy="216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Low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We try </a:t>
            </a:r>
            <a:r>
              <a:rPr lang="ar-EG" b="1" dirty="0">
                <a:solidFill>
                  <a:srgbClr val="002060"/>
                </a:solidFill>
                <a:latin typeface="Amasis MT Pro Black" panose="02040A04050005020304" pitchFamily="18" charset="0"/>
              </a:rPr>
              <a:t>3</a:t>
            </a: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 models for this task : </a:t>
            </a:r>
          </a:p>
          <a:p>
            <a:pPr marL="165100" indent="0" algn="justLow">
              <a:buFont typeface="Archivo"/>
              <a:buNone/>
            </a:pPr>
            <a:endParaRPr lang="en-US" b="1" dirty="0"/>
          </a:p>
          <a:p>
            <a:pPr marL="165100" indent="0" algn="justLow">
              <a:buFont typeface="Archivo"/>
              <a:buNone/>
            </a:pPr>
            <a:r>
              <a:rPr lang="en-US" dirty="0"/>
              <a:t>1- Google MT Api.</a:t>
            </a:r>
          </a:p>
          <a:p>
            <a:pPr marL="165100" indent="0" algn="justLow">
              <a:buFont typeface="Archivo"/>
              <a:buNone/>
            </a:pPr>
            <a:endParaRPr lang="en-US" dirty="0"/>
          </a:p>
          <a:p>
            <a:pPr marL="165100" indent="0" algn="justLow">
              <a:buFont typeface="Archivo"/>
              <a:buNone/>
            </a:pPr>
            <a:r>
              <a:rPr lang="en-US" dirty="0"/>
              <a:t>2- Train the same Google Mt From Scratch with MuST-C dataset and Open Subtitles dataset</a:t>
            </a:r>
          </a:p>
          <a:p>
            <a:pPr marL="165100" indent="0" algn="justLow">
              <a:buFont typeface="Archivo"/>
              <a:buNone/>
            </a:pPr>
            <a:endParaRPr lang="en-US" dirty="0"/>
          </a:p>
          <a:p>
            <a:pPr marL="165100" indent="0" algn="justLow">
              <a:buFont typeface="Archivo"/>
              <a:buNone/>
            </a:pPr>
            <a:r>
              <a:rPr lang="en-US" dirty="0"/>
              <a:t>3- Transformer model from </a:t>
            </a:r>
            <a:r>
              <a:rPr lang="en-US" b="1" dirty="0"/>
              <a:t>‘‘Attention is all you need paper’’</a:t>
            </a:r>
          </a:p>
        </p:txBody>
      </p:sp>
      <p:sp>
        <p:nvSpPr>
          <p:cNvPr id="7" name="Google Shape;4362;p49">
            <a:extLst>
              <a:ext uri="{FF2B5EF4-FFF2-40B4-BE49-F238E27FC236}">
                <a16:creationId xmlns:a16="http://schemas.microsoft.com/office/drawing/2014/main" id="{4C9BFE9A-BB2F-70DF-A2CC-58890FAE24CD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4EDD7C-B418-C8C0-A210-0E334C94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80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Google Shape;4320;p46"/>
          <p:cNvSpPr/>
          <p:nvPr/>
        </p:nvSpPr>
        <p:spPr>
          <a:xfrm rot="-10799962">
            <a:off x="590400" y="729777"/>
            <a:ext cx="1901325" cy="1153663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1365943" y="1970857"/>
            <a:ext cx="6177856" cy="18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Abstract</a:t>
            </a:r>
            <a:endParaRPr sz="5400" dirty="0"/>
          </a:p>
        </p:txBody>
      </p:sp>
      <p:sp>
        <p:nvSpPr>
          <p:cNvPr id="4322" name="Google Shape;4322;p46"/>
          <p:cNvSpPr txBox="1">
            <a:spLocks noGrp="1"/>
          </p:cNvSpPr>
          <p:nvPr>
            <p:ph type="title" idx="2"/>
          </p:nvPr>
        </p:nvSpPr>
        <p:spPr>
          <a:xfrm>
            <a:off x="911729" y="885708"/>
            <a:ext cx="208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FA3588-B05B-5C23-4BCC-9AA12B3A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0010401-EF8D-C971-5540-01FF1F69C7DA}"/>
              </a:ext>
            </a:extLst>
          </p:cNvPr>
          <p:cNvSpPr txBox="1">
            <a:spLocks/>
          </p:cNvSpPr>
          <p:nvPr/>
        </p:nvSpPr>
        <p:spPr>
          <a:xfrm>
            <a:off x="469106" y="1192280"/>
            <a:ext cx="4294800" cy="3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MT general Component</a:t>
            </a:r>
            <a:r>
              <a:rPr lang="ar-EG" dirty="0">
                <a:solidFill>
                  <a:srgbClr val="002060"/>
                </a:solidFill>
                <a:latin typeface="Amasis MT Pro Black" panose="02040A04050005020304" pitchFamily="18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Amasis MT Pro Black" panose="02040A04050005020304" pitchFamily="18" charset="0"/>
              </a:rPr>
              <a:t>: </a:t>
            </a:r>
            <a:endParaRPr lang="ar-EG" sz="1400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pPr marL="165100" indent="0" algn="just">
              <a:buFont typeface="Archivo"/>
              <a:buNone/>
            </a:pPr>
            <a:endParaRPr lang="en-US" sz="1400" b="1" dirty="0"/>
          </a:p>
          <a:p>
            <a:pPr marL="165100" indent="0" algn="just">
              <a:buFont typeface="Archivo"/>
              <a:buNone/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1- Source text</a:t>
            </a:r>
            <a:r>
              <a:rPr lang="ar-EG" dirty="0">
                <a:solidFill>
                  <a:schemeClr val="tx1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: </a:t>
            </a:r>
            <a:r>
              <a:rPr lang="en-US" sz="1400" dirty="0"/>
              <a:t>Input text for Encoder.</a:t>
            </a:r>
          </a:p>
          <a:p>
            <a:pPr marL="165100" indent="0" algn="just">
              <a:buFont typeface="Archivo"/>
              <a:buNone/>
            </a:pPr>
            <a:endParaRPr lang="en-US" sz="1400" dirty="0"/>
          </a:p>
          <a:p>
            <a:pPr marL="165100" indent="0" algn="just">
              <a:buFont typeface="Archivo"/>
              <a:buNone/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2- Target text</a:t>
            </a:r>
            <a:r>
              <a:rPr lang="ar-EG" dirty="0">
                <a:solidFill>
                  <a:schemeClr val="tx1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: </a:t>
            </a:r>
            <a:r>
              <a:rPr lang="en-US" sz="1400" dirty="0"/>
              <a:t>Output</a:t>
            </a:r>
            <a:r>
              <a:rPr lang="en-US" sz="1400" b="1" dirty="0"/>
              <a:t> </a:t>
            </a:r>
            <a:r>
              <a:rPr lang="en-US" sz="1400" dirty="0"/>
              <a:t>from Decoder.</a:t>
            </a:r>
          </a:p>
          <a:p>
            <a:pPr marL="165100" indent="0" algn="just">
              <a:buFont typeface="Archivo"/>
              <a:buNone/>
            </a:pPr>
            <a:endParaRPr lang="en-US" sz="1400" dirty="0"/>
          </a:p>
          <a:p>
            <a:pPr marL="165100" indent="0" algn="just">
              <a:buFont typeface="Archivo"/>
              <a:buNone/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3- Encoder</a:t>
            </a:r>
            <a:r>
              <a:rPr lang="ar-EG" dirty="0">
                <a:solidFill>
                  <a:schemeClr val="tx1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: </a:t>
            </a:r>
            <a:r>
              <a:rPr lang="en-US" sz="1400" dirty="0"/>
              <a:t>Convert Source text embedding vectors to representative Context vectors.</a:t>
            </a:r>
          </a:p>
          <a:p>
            <a:pPr marL="165100" indent="0" algn="just">
              <a:buFont typeface="Archivo"/>
              <a:buNone/>
            </a:pPr>
            <a:endParaRPr lang="en-US" sz="1400" dirty="0"/>
          </a:p>
          <a:p>
            <a:pPr marL="165100" indent="0" algn="just">
              <a:buNone/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4- Decoder</a:t>
            </a:r>
            <a:r>
              <a:rPr lang="ar-EG" dirty="0">
                <a:solidFill>
                  <a:schemeClr val="tx1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: </a:t>
            </a:r>
            <a:r>
              <a:rPr lang="en-US" sz="1400" dirty="0"/>
              <a:t>Convert Target text embedding vectors to representative feature vectors and predict the next word given past predicted words and Context vectors.</a:t>
            </a:r>
          </a:p>
        </p:txBody>
      </p:sp>
      <p:pic>
        <p:nvPicPr>
          <p:cNvPr id="1026" name="Picture 2" descr="How to Configure an Encoder-Decoder Model for Neural Machine Translation -  MachineLearningMastery.com">
            <a:extLst>
              <a:ext uri="{FF2B5EF4-FFF2-40B4-BE49-F238E27FC236}">
                <a16:creationId xmlns:a16="http://schemas.microsoft.com/office/drawing/2014/main" id="{37CE047F-639C-6D6E-37C9-66558F237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6" y="626806"/>
            <a:ext cx="4213860" cy="187877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former's Encoder-Decoder: Let's Understand The Model Architecture -  KiKaBeN">
            <a:extLst>
              <a:ext uri="{FF2B5EF4-FFF2-40B4-BE49-F238E27FC236}">
                <a16:creationId xmlns:a16="http://schemas.microsoft.com/office/drawing/2014/main" id="{27D61409-F0EC-B755-B726-083DE99C9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0" t="3415" r="34100"/>
          <a:stretch/>
        </p:blipFill>
        <p:spPr bwMode="auto">
          <a:xfrm>
            <a:off x="5297306" y="2571750"/>
            <a:ext cx="3147060" cy="241350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362;p49">
            <a:extLst>
              <a:ext uri="{FF2B5EF4-FFF2-40B4-BE49-F238E27FC236}">
                <a16:creationId xmlns:a16="http://schemas.microsoft.com/office/drawing/2014/main" id="{82247E0A-081F-EE66-279C-CC8F51F25F3B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DE3AE-FC88-7871-8B3D-6631E8B46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1238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B09C398-32E2-EDB2-0FA6-5A5FC8119623}"/>
              </a:ext>
            </a:extLst>
          </p:cNvPr>
          <p:cNvSpPr txBox="1">
            <a:spLocks/>
          </p:cNvSpPr>
          <p:nvPr/>
        </p:nvSpPr>
        <p:spPr>
          <a:xfrm>
            <a:off x="473825" y="765833"/>
            <a:ext cx="7198324" cy="165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Open Subtitles dataset Analysis</a:t>
            </a:r>
          </a:p>
          <a:p>
            <a:pPr marL="165100" indent="0" algn="just">
              <a:buFont typeface="Archivo"/>
              <a:buNone/>
            </a:pPr>
            <a:endParaRPr lang="en-US" sz="1800" b="1" dirty="0"/>
          </a:p>
          <a:p>
            <a:r>
              <a:rPr lang="en-US" sz="1600" dirty="0"/>
              <a:t>Multilingual parallel corpora dataset sourced from movie and TV subtitles.  </a:t>
            </a:r>
          </a:p>
          <a:p>
            <a:r>
              <a:rPr lang="en-US" dirty="0"/>
              <a:t>Size and Quality: Around 30 M sentence alignment units </a:t>
            </a:r>
          </a:p>
          <a:p>
            <a:r>
              <a:rPr lang="en-US" dirty="0"/>
              <a:t>Language Pair: English and Arabic.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E74434-5CA1-A2A4-26F8-9B371392E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602697"/>
              </p:ext>
            </p:extLst>
          </p:nvPr>
        </p:nvGraphicFramePr>
        <p:xfrm>
          <a:off x="847205" y="2726577"/>
          <a:ext cx="5931964" cy="1451574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1482991">
                  <a:extLst>
                    <a:ext uri="{9D8B030D-6E8A-4147-A177-3AD203B41FA5}">
                      <a16:colId xmlns:a16="http://schemas.microsoft.com/office/drawing/2014/main" val="1081698320"/>
                    </a:ext>
                  </a:extLst>
                </a:gridCol>
                <a:gridCol w="1482991">
                  <a:extLst>
                    <a:ext uri="{9D8B030D-6E8A-4147-A177-3AD203B41FA5}">
                      <a16:colId xmlns:a16="http://schemas.microsoft.com/office/drawing/2014/main" val="3453788207"/>
                    </a:ext>
                  </a:extLst>
                </a:gridCol>
                <a:gridCol w="1482991">
                  <a:extLst>
                    <a:ext uri="{9D8B030D-6E8A-4147-A177-3AD203B41FA5}">
                      <a16:colId xmlns:a16="http://schemas.microsoft.com/office/drawing/2014/main" val="2256079605"/>
                    </a:ext>
                  </a:extLst>
                </a:gridCol>
                <a:gridCol w="1482991">
                  <a:extLst>
                    <a:ext uri="{9D8B030D-6E8A-4147-A177-3AD203B41FA5}">
                      <a16:colId xmlns:a16="http://schemas.microsoft.com/office/drawing/2014/main" val="160755010"/>
                    </a:ext>
                  </a:extLst>
                </a:gridCol>
              </a:tblGrid>
              <a:tr h="4903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cap="all" dirty="0">
                          <a:effectLst/>
                        </a:rPr>
                        <a:t> 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 dirty="0">
                          <a:effectLst/>
                        </a:rPr>
                        <a:t>Train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>
                          <a:effectLst/>
                        </a:rPr>
                        <a:t>dev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 dirty="0">
                          <a:effectLst/>
                        </a:rPr>
                        <a:t>test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3816698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 dirty="0">
                          <a:effectLst/>
                        </a:rPr>
                        <a:t>files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400k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27</a:t>
                      </a:r>
                      <a:endParaRPr lang="en-US" sz="1050" i="1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9982215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 dirty="0">
                          <a:effectLst/>
                        </a:rPr>
                        <a:t>sentences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29.6M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200k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6244327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all" dirty="0">
                          <a:effectLst/>
                        </a:rPr>
                        <a:t>tokens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3.2B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10M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50M</a:t>
                      </a:r>
                      <a:endParaRPr lang="en-US" sz="1050" i="1" dirty="0">
                        <a:solidFill>
                          <a:srgbClr val="1F497D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2169821"/>
                  </a:ext>
                </a:extLst>
              </a:tr>
            </a:tbl>
          </a:graphicData>
        </a:graphic>
      </p:graphicFrame>
      <p:sp>
        <p:nvSpPr>
          <p:cNvPr id="5" name="Google Shape;4362;p49">
            <a:extLst>
              <a:ext uri="{FF2B5EF4-FFF2-40B4-BE49-F238E27FC236}">
                <a16:creationId xmlns:a16="http://schemas.microsoft.com/office/drawing/2014/main" id="{1C623F2B-0894-F273-259C-F548A55ECB45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DF019-6A07-09E9-4C97-AA221B53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749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B09C398-32E2-EDB2-0FA6-5A5FC8119623}"/>
              </a:ext>
            </a:extLst>
          </p:cNvPr>
          <p:cNvSpPr txBox="1">
            <a:spLocks/>
          </p:cNvSpPr>
          <p:nvPr/>
        </p:nvSpPr>
        <p:spPr>
          <a:xfrm>
            <a:off x="532160" y="781423"/>
            <a:ext cx="6450179" cy="138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">
              <a:buFont typeface="Archivo"/>
              <a:buNone/>
            </a:pPr>
            <a:r>
              <a:rPr lang="en-US" sz="1800" b="1" dirty="0"/>
              <a:t>Evaluation of the 3 models on MuST-C and Open subtitles Dataset.</a:t>
            </a:r>
          </a:p>
          <a:p>
            <a:pPr marL="165100" indent="0" algn="just">
              <a:buFont typeface="Archivo"/>
              <a:buNone/>
            </a:pPr>
            <a:endParaRPr lang="en-US" sz="1800" b="1" dirty="0"/>
          </a:p>
          <a:p>
            <a:pPr algn="just"/>
            <a:r>
              <a:rPr lang="en-US" sz="1800" dirty="0"/>
              <a:t>We use BLUE4 score for Evaluation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4087EB23-45A9-140B-47F2-290E91A5D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16983"/>
              </p:ext>
            </p:extLst>
          </p:nvPr>
        </p:nvGraphicFramePr>
        <p:xfrm>
          <a:off x="4957179" y="1909916"/>
          <a:ext cx="3863508" cy="2820701"/>
        </p:xfrm>
        <a:graphic>
          <a:graphicData uri="http://schemas.openxmlformats.org/drawingml/2006/table">
            <a:tbl>
              <a:tblPr rtl="1" firstRow="1" bandRow="1">
                <a:tableStyleId>{3C2FFA5D-87B4-456A-9821-1D502468CF0F}</a:tableStyleId>
              </a:tblPr>
              <a:tblGrid>
                <a:gridCol w="1287836">
                  <a:extLst>
                    <a:ext uri="{9D8B030D-6E8A-4147-A177-3AD203B41FA5}">
                      <a16:colId xmlns:a16="http://schemas.microsoft.com/office/drawing/2014/main" val="1847609637"/>
                    </a:ext>
                  </a:extLst>
                </a:gridCol>
                <a:gridCol w="1287836">
                  <a:extLst>
                    <a:ext uri="{9D8B030D-6E8A-4147-A177-3AD203B41FA5}">
                      <a16:colId xmlns:a16="http://schemas.microsoft.com/office/drawing/2014/main" val="3532864470"/>
                    </a:ext>
                  </a:extLst>
                </a:gridCol>
                <a:gridCol w="1287836">
                  <a:extLst>
                    <a:ext uri="{9D8B030D-6E8A-4147-A177-3AD203B41FA5}">
                      <a16:colId xmlns:a16="http://schemas.microsoft.com/office/drawing/2014/main" val="836227666"/>
                    </a:ext>
                  </a:extLst>
                </a:gridCol>
              </a:tblGrid>
              <a:tr h="444924">
                <a:tc gridSpan="2"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BLUE4</a:t>
                      </a:r>
                      <a:endParaRPr lang="ar-E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154234"/>
                  </a:ext>
                </a:extLst>
              </a:tr>
              <a:tr h="535274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dirty="0"/>
                        <a:t>Open subtitles</a:t>
                      </a:r>
                      <a:endParaRPr lang="ar-EG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dirty="0"/>
                        <a:t>MuST-C</a:t>
                      </a:r>
                      <a:endParaRPr lang="ar-EG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dirty="0"/>
                        <a:t>Model</a:t>
                      </a:r>
                      <a:endParaRPr lang="ar-EG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971758"/>
                  </a:ext>
                </a:extLst>
              </a:tr>
              <a:tr h="478929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0.19</a:t>
                      </a:r>
                      <a:endParaRPr lang="ar-EG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0.25</a:t>
                      </a:r>
                      <a:endParaRPr lang="ar-EG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Google MT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API</a:t>
                      </a:r>
                      <a:endParaRPr lang="ar-EG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903183"/>
                  </a:ext>
                </a:extLst>
              </a:tr>
              <a:tr h="676136">
                <a:tc gridSpan="2"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0.11</a:t>
                      </a:r>
                      <a:endParaRPr lang="ar-EG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rtl="1"/>
                      <a:endParaRPr lang="ar-EG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Google Mt From Scratch </a:t>
                      </a:r>
                      <a:endParaRPr lang="ar-EG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241329"/>
                  </a:ext>
                </a:extLst>
              </a:tr>
              <a:tr h="546977">
                <a:tc gridSpan="2"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0.15</a:t>
                      </a:r>
                      <a:endParaRPr lang="ar-EG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rtl="1"/>
                      <a:endParaRPr lang="ar-EG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Transformer</a:t>
                      </a:r>
                      <a:endParaRPr lang="ar-EG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648718"/>
                  </a:ext>
                </a:extLst>
              </a:tr>
            </a:tbl>
          </a:graphicData>
        </a:graphic>
      </p:graphicFrame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C6AFAE-2332-BD66-5878-8AED85775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160" y="2169404"/>
            <a:ext cx="4657712" cy="2699461"/>
          </a:xfrm>
        </p:spPr>
        <p:txBody>
          <a:bodyPr/>
          <a:lstStyle/>
          <a:p>
            <a:pPr marL="165100" indent="0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Evaluation results</a:t>
            </a:r>
            <a:r>
              <a:rPr lang="ar-EG" dirty="0">
                <a:solidFill>
                  <a:srgbClr val="002060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:</a:t>
            </a:r>
            <a:endParaRPr lang="en-US" b="1" dirty="0"/>
          </a:p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Google API Outperforms</a:t>
            </a:r>
            <a:r>
              <a:rPr lang="ar-EG" dirty="0">
                <a:solidFill>
                  <a:schemeClr val="tx1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: </a:t>
            </a:r>
            <a:br>
              <a:rPr lang="ar-EG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US" sz="1400" dirty="0"/>
              <a:t>Google API shows better performance compared </a:t>
            </a:r>
            <a:br>
              <a:rPr lang="ar-EG" sz="1400" dirty="0"/>
            </a:br>
            <a:r>
              <a:rPr lang="en-US" sz="1400" dirty="0"/>
              <a:t>to the other models.</a:t>
            </a:r>
          </a:p>
          <a:p>
            <a:pPr marL="165100" indent="0">
              <a:buNone/>
            </a:pPr>
            <a:endParaRPr lang="en-US" sz="1400" dirty="0"/>
          </a:p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Limitation of Computing Power</a:t>
            </a:r>
            <a:r>
              <a:rPr lang="ar-EG" dirty="0">
                <a:solidFill>
                  <a:schemeClr val="tx1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: </a:t>
            </a:r>
            <a:br>
              <a:rPr lang="ar-EG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US" sz="1400" dirty="0"/>
              <a:t>Two models didn't train well due to limited computing resources.</a:t>
            </a:r>
          </a:p>
          <a:p>
            <a:pPr marL="165100" indent="0">
              <a:buNone/>
            </a:pPr>
            <a:endParaRPr lang="en-US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Time for Training</a:t>
            </a:r>
            <a:r>
              <a:rPr lang="ar-EG" dirty="0">
                <a:solidFill>
                  <a:schemeClr val="tx1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: </a:t>
            </a:r>
            <a:br>
              <a:rPr lang="ar-EG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US" sz="1400" dirty="0"/>
              <a:t>Training process took approximately three </a:t>
            </a:r>
            <a:br>
              <a:rPr lang="ar-EG" sz="1400" dirty="0"/>
            </a:br>
            <a:r>
              <a:rPr lang="en-US" sz="1400" dirty="0"/>
              <a:t>months to achieve the reported score.</a:t>
            </a:r>
            <a:endParaRPr lang="ar-EG" sz="1400" dirty="0"/>
          </a:p>
        </p:txBody>
      </p:sp>
      <p:sp>
        <p:nvSpPr>
          <p:cNvPr id="4" name="Google Shape;4362;p49">
            <a:extLst>
              <a:ext uri="{FF2B5EF4-FFF2-40B4-BE49-F238E27FC236}">
                <a16:creationId xmlns:a16="http://schemas.microsoft.com/office/drawing/2014/main" id="{470A49D9-7688-F11C-3FEA-10AAB735726C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29E02-B804-815F-D002-9484EACBC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071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9A42-8ECD-4DB0-156C-372DDB49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949" y="1115786"/>
            <a:ext cx="4014652" cy="1455964"/>
          </a:xfrm>
        </p:spPr>
        <p:txBody>
          <a:bodyPr/>
          <a:lstStyle/>
          <a:p>
            <a:pPr marL="165100" indent="0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Text-to-Speech : </a:t>
            </a:r>
          </a:p>
          <a:p>
            <a:pPr marL="165100" indent="0">
              <a:buNone/>
            </a:pPr>
            <a:r>
              <a:rPr lang="en-US" dirty="0"/>
              <a:t>Conversion of written text into spoken audio using synthesized speech technology.</a:t>
            </a:r>
            <a:endParaRPr lang="ar-EG" dirty="0"/>
          </a:p>
        </p:txBody>
      </p:sp>
      <p:pic>
        <p:nvPicPr>
          <p:cNvPr id="2" name="Picture 1" descr="A picture containing text, screenshot, font, rectangle">
            <a:extLst>
              <a:ext uri="{FF2B5EF4-FFF2-40B4-BE49-F238E27FC236}">
                <a16:creationId xmlns:a16="http://schemas.microsoft.com/office/drawing/2014/main" id="{9511EB33-08DC-B166-9D39-BB24051CF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51" t="15706" r="1234" b="16311"/>
          <a:stretch/>
        </p:blipFill>
        <p:spPr>
          <a:xfrm>
            <a:off x="4724400" y="925656"/>
            <a:ext cx="3925337" cy="25947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BA6B0F4-C590-1487-A7A0-BFCEEA444170}"/>
              </a:ext>
            </a:extLst>
          </p:cNvPr>
          <p:cNvSpPr txBox="1">
            <a:spLocks/>
          </p:cNvSpPr>
          <p:nvPr/>
        </p:nvSpPr>
        <p:spPr>
          <a:xfrm>
            <a:off x="290647" y="2435504"/>
            <a:ext cx="6643553" cy="216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Low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We try 2 models for this task :</a:t>
            </a:r>
          </a:p>
          <a:p>
            <a:pPr marL="165100" indent="0" algn="justLow">
              <a:buFont typeface="Archivo"/>
              <a:buNone/>
            </a:pPr>
            <a:endParaRPr lang="en-US" b="1" dirty="0"/>
          </a:p>
          <a:p>
            <a:pPr marL="165100" indent="0" algn="justLow">
              <a:buFont typeface="Archivo"/>
              <a:buNone/>
            </a:pPr>
            <a:r>
              <a:rPr lang="en-US" dirty="0"/>
              <a:t>1- GTTS model.</a:t>
            </a:r>
          </a:p>
          <a:p>
            <a:pPr marL="165100" indent="0" algn="justLow">
              <a:buFont typeface="Archivo"/>
              <a:buNone/>
            </a:pPr>
            <a:endParaRPr lang="en-US" dirty="0"/>
          </a:p>
          <a:p>
            <a:pPr marL="165100" indent="0" algn="justLow">
              <a:buFont typeface="Archivo"/>
              <a:buNone/>
            </a:pPr>
            <a:r>
              <a:rPr lang="en-US" dirty="0"/>
              <a:t>2- FastSpeech2 finetuned on Arabic MGB-3 Dataset</a:t>
            </a:r>
          </a:p>
          <a:p>
            <a:pPr marL="165100" indent="0" algn="justLow">
              <a:buFont typeface="Archivo"/>
              <a:buNone/>
            </a:pPr>
            <a:endParaRPr lang="en-US" dirty="0"/>
          </a:p>
          <a:p>
            <a:pPr marL="165100" indent="0" algn="justLow">
              <a:buFont typeface="Archivo"/>
              <a:buNone/>
            </a:pPr>
            <a:r>
              <a:rPr lang="en-US" sz="1800" b="1" dirty="0"/>
              <a:t>We just use pretrained weights because it’s hard to train or finetune this models on our resource</a:t>
            </a:r>
          </a:p>
        </p:txBody>
      </p:sp>
      <p:sp>
        <p:nvSpPr>
          <p:cNvPr id="8" name="Google Shape;4362;p49">
            <a:extLst>
              <a:ext uri="{FF2B5EF4-FFF2-40B4-BE49-F238E27FC236}">
                <a16:creationId xmlns:a16="http://schemas.microsoft.com/office/drawing/2014/main" id="{588EFB2D-3443-14CD-A2D0-882B7B10969C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913F9-5C32-3B2C-43F5-F3A5CC43E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850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A5755A-6EC5-4C5D-74F0-227F200BA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" t="15624" r="5132"/>
          <a:stretch/>
        </p:blipFill>
        <p:spPr bwMode="auto">
          <a:xfrm>
            <a:off x="1009307" y="3143346"/>
            <a:ext cx="5989320" cy="17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048B09-260A-0A25-AAA7-D4BA128E1705}"/>
              </a:ext>
            </a:extLst>
          </p:cNvPr>
          <p:cNvSpPr txBox="1">
            <a:spLocks/>
          </p:cNvSpPr>
          <p:nvPr/>
        </p:nvSpPr>
        <p:spPr>
          <a:xfrm>
            <a:off x="530501" y="859286"/>
            <a:ext cx="6946932" cy="287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Text-to-Speech Model Components :</a:t>
            </a:r>
          </a:p>
          <a:p>
            <a:pPr marL="165100" indent="0">
              <a:buFont typeface="Archivo"/>
              <a:buNone/>
            </a:pPr>
            <a:endParaRPr lang="en-US" b="1" dirty="0"/>
          </a:p>
          <a:p>
            <a:pPr marL="165100" indent="0">
              <a:buNone/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1- Preprocessor : </a:t>
            </a:r>
            <a:r>
              <a:rPr lang="en-US" sz="1400" dirty="0"/>
              <a:t>Text normalization and linguistic processing.</a:t>
            </a:r>
          </a:p>
          <a:p>
            <a:pPr marL="508000" indent="-342900">
              <a:buFont typeface="Archivo"/>
              <a:buAutoNum type="arabicPeriod"/>
            </a:pPr>
            <a:endParaRPr lang="en-US" sz="1400" dirty="0"/>
          </a:p>
          <a:p>
            <a:pPr marL="165100" indent="0">
              <a:buFont typeface="Archivo"/>
              <a:buNone/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2- Encoder : </a:t>
            </a:r>
            <a:r>
              <a:rPr lang="en-US" sz="1400" dirty="0"/>
              <a:t>Converts Linguistic feature  into intermediate representations.</a:t>
            </a:r>
          </a:p>
          <a:p>
            <a:pPr marL="165100" indent="0">
              <a:buFont typeface="Archivo"/>
              <a:buNone/>
            </a:pPr>
            <a:endParaRPr lang="en-US" sz="1400" dirty="0"/>
          </a:p>
          <a:p>
            <a:pPr marL="165100" indent="0">
              <a:buFont typeface="Archivo"/>
              <a:buNone/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3-Decoder : </a:t>
            </a:r>
            <a:r>
              <a:rPr lang="en-US" sz="1400" dirty="0"/>
              <a:t>Generates acoustic features(Mel-spectrogram) from intermediate representations.</a:t>
            </a:r>
          </a:p>
          <a:p>
            <a:pPr marL="165100" indent="0">
              <a:buFont typeface="Archivo"/>
              <a:buNone/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4- Vocoder : </a:t>
            </a:r>
            <a:r>
              <a:rPr lang="en-US" sz="1400" dirty="0"/>
              <a:t>Synthesizes speech waveform from acoustic features.</a:t>
            </a:r>
          </a:p>
        </p:txBody>
      </p:sp>
      <p:sp>
        <p:nvSpPr>
          <p:cNvPr id="4" name="Google Shape;4362;p49">
            <a:extLst>
              <a:ext uri="{FF2B5EF4-FFF2-40B4-BE49-F238E27FC236}">
                <a16:creationId xmlns:a16="http://schemas.microsoft.com/office/drawing/2014/main" id="{B17DB9E8-22BA-2AF2-DBBB-48880CE7C654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C8119-B69E-6436-B519-027430B9F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061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9A42-8ECD-4DB0-156C-372DDB49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204" y="1312387"/>
            <a:ext cx="4781659" cy="2998470"/>
          </a:xfrm>
        </p:spPr>
        <p:txBody>
          <a:bodyPr/>
          <a:lstStyle/>
          <a:p>
            <a:pPr marL="165100" indent="0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Synchronization Block</a:t>
            </a:r>
          </a:p>
          <a:p>
            <a:pPr marL="165100" indent="0">
              <a:buNone/>
            </a:pPr>
            <a:endParaRPr lang="en-US" b="1" dirty="0"/>
          </a:p>
          <a:p>
            <a:pPr marL="165100" indent="0">
              <a:buNone/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1- Ratio Calculation: </a:t>
            </a:r>
            <a:b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US" dirty="0"/>
              <a:t>Determine the ratio between Arabic and English audio durations.</a:t>
            </a:r>
          </a:p>
          <a:p>
            <a:pPr marL="508000" indent="-342900">
              <a:buFont typeface="+mj-lt"/>
              <a:buAutoNum type="arabicPeriod"/>
            </a:pPr>
            <a:endParaRPr lang="en-US" dirty="0"/>
          </a:p>
          <a:p>
            <a:pPr marL="165100" indent="0">
              <a:buNone/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2- Compression/Decompression: </a:t>
            </a:r>
            <a:b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US" dirty="0"/>
              <a:t>Adjust the Arabic audio duration to </a:t>
            </a:r>
            <a:br>
              <a:rPr lang="en-US" dirty="0"/>
            </a:br>
            <a:r>
              <a:rPr lang="en-US" dirty="0"/>
              <a:t>synchronize with the English audio.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0333C9-24CD-E5B5-31E6-03FF3831B359}"/>
              </a:ext>
            </a:extLst>
          </p:cNvPr>
          <p:cNvGrpSpPr/>
          <p:nvPr/>
        </p:nvGrpSpPr>
        <p:grpSpPr>
          <a:xfrm>
            <a:off x="5007078" y="1208790"/>
            <a:ext cx="3871535" cy="2998470"/>
            <a:chOff x="4706548" y="611384"/>
            <a:chExt cx="3666743" cy="2755416"/>
          </a:xfrm>
        </p:grpSpPr>
        <p:pic>
          <p:nvPicPr>
            <p:cNvPr id="2" name="Picture 1" descr="A picture containing text, screenshot, diagram, font&#10;&#10;Description automatically generated">
              <a:extLst>
                <a:ext uri="{FF2B5EF4-FFF2-40B4-BE49-F238E27FC236}">
                  <a16:creationId xmlns:a16="http://schemas.microsoft.com/office/drawing/2014/main" id="{D19FFE70-C652-5306-45DD-8D0420FA8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75" t="1623"/>
            <a:stretch/>
          </p:blipFill>
          <p:spPr>
            <a:xfrm>
              <a:off x="4706548" y="611384"/>
              <a:ext cx="3666743" cy="27554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E2458C-F799-7735-224B-087C368B74F8}"/>
                </a:ext>
              </a:extLst>
            </p:cNvPr>
            <p:cNvSpPr/>
            <p:nvPr/>
          </p:nvSpPr>
          <p:spPr>
            <a:xfrm>
              <a:off x="6332220" y="2301240"/>
              <a:ext cx="579120" cy="270510"/>
            </a:xfrm>
            <a:prstGeom prst="rect">
              <a:avLst/>
            </a:prstGeom>
            <a:solidFill>
              <a:srgbClr val="1BA1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8" name="Google Shape;4362;p49">
            <a:extLst>
              <a:ext uri="{FF2B5EF4-FFF2-40B4-BE49-F238E27FC236}">
                <a16:creationId xmlns:a16="http://schemas.microsoft.com/office/drawing/2014/main" id="{182FA0DB-8949-1560-13E1-A6472E1D4205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Problem Solution</a:t>
            </a:r>
            <a:r>
              <a:rPr lang="en-US" sz="1400" b="1" dirty="0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128F20-0DEB-4505-21FC-9FEDAA18D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55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E04E3E4-FDF1-39AF-3123-DE879DEE1609}"/>
              </a:ext>
            </a:extLst>
          </p:cNvPr>
          <p:cNvSpPr txBox="1">
            <a:spLocks/>
          </p:cNvSpPr>
          <p:nvPr/>
        </p:nvSpPr>
        <p:spPr>
          <a:xfrm>
            <a:off x="247005" y="371891"/>
            <a:ext cx="7292639" cy="105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Low"/>
            <a:r>
              <a:rPr lang="en-US" sz="2400" dirty="0">
                <a:solidFill>
                  <a:srgbClr val="002060"/>
                </a:solidFill>
                <a:latin typeface="Amasis MT Pro Black" panose="02040A04050005020304" pitchFamily="18" charset="0"/>
              </a:rPr>
              <a:t>Integration Pipeline: </a:t>
            </a:r>
            <a:endParaRPr lang="ar-EG" sz="2400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pPr marL="165100" indent="0" algn="justLow"/>
            <a:r>
              <a:rPr lang="en-US" sz="2000" b="1" dirty="0"/>
              <a:t>Identifying challenges in machine translation and </a:t>
            </a:r>
            <a:endParaRPr lang="ar-EG" sz="2000" b="1" dirty="0"/>
          </a:p>
          <a:p>
            <a:pPr marL="165100" indent="0" algn="justLow"/>
            <a:r>
              <a:rPr lang="en-US" sz="2000" b="1" dirty="0"/>
              <a:t>Text-to-Speech modules.</a:t>
            </a:r>
          </a:p>
          <a:p>
            <a:pPr marL="165100" indent="0" algn="justLow"/>
            <a:endParaRPr lang="en-US" b="1" dirty="0"/>
          </a:p>
        </p:txBody>
      </p:sp>
      <p:pic>
        <p:nvPicPr>
          <p:cNvPr id="3" name="Picture 2" descr="Punctuation | Medicines Learning Portal">
            <a:extLst>
              <a:ext uri="{FF2B5EF4-FFF2-40B4-BE49-F238E27FC236}">
                <a16:creationId xmlns:a16="http://schemas.microsoft.com/office/drawing/2014/main" id="{F35D2B50-A550-541B-CBA2-EFF67BD4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205" y="1091381"/>
            <a:ext cx="3233735" cy="282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392195-E151-2D52-ADD9-6F86FF7DCBB3}"/>
              </a:ext>
            </a:extLst>
          </p:cNvPr>
          <p:cNvSpPr txBox="1">
            <a:spLocks/>
          </p:cNvSpPr>
          <p:nvPr/>
        </p:nvSpPr>
        <p:spPr>
          <a:xfrm>
            <a:off x="247005" y="1323034"/>
            <a:ext cx="7084819" cy="182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Low">
              <a:buFont typeface="Archivo"/>
              <a:buNone/>
            </a:pPr>
            <a:endParaRPr lang="en-US" b="1" dirty="0"/>
          </a:p>
          <a:p>
            <a:pPr marL="165100" indent="0" algn="justLow">
              <a:buFont typeface="Archivo"/>
              <a:buNone/>
            </a:pPr>
            <a:r>
              <a:rPr lang="en-US" b="1" dirty="0"/>
              <a:t>1-  Punctuation Impact: </a:t>
            </a:r>
            <a:r>
              <a:rPr lang="en-US" dirty="0"/>
              <a:t>Influence of English punctuation on </a:t>
            </a:r>
          </a:p>
          <a:p>
            <a:pPr marL="165100" indent="0" algn="justLow">
              <a:buFont typeface="Archivo"/>
              <a:buNone/>
            </a:pPr>
            <a:r>
              <a:rPr lang="en-US" dirty="0"/>
              <a:t>translation results.</a:t>
            </a:r>
          </a:p>
          <a:p>
            <a:pPr marL="165100" indent="0" algn="justLow">
              <a:buFont typeface="Archivo"/>
              <a:buNone/>
            </a:pPr>
            <a:endParaRPr lang="en-US" dirty="0"/>
          </a:p>
          <a:p>
            <a:pPr marL="165100" indent="0" algn="justLow">
              <a:buFont typeface="Archivo"/>
              <a:buNone/>
            </a:pPr>
            <a:r>
              <a:rPr lang="en-US" b="1" dirty="0"/>
              <a:t>2- Tashkeel Impact: </a:t>
            </a:r>
            <a:r>
              <a:rPr lang="en-US" dirty="0"/>
              <a:t>Effect of Arabic diacritical marks </a:t>
            </a:r>
          </a:p>
          <a:p>
            <a:pPr marL="165100" indent="0" algn="justLow">
              <a:buFont typeface="Archivo"/>
              <a:buNone/>
            </a:pPr>
            <a:r>
              <a:rPr lang="en-US" dirty="0"/>
              <a:t>on Text-to-Speech synthesis.</a:t>
            </a:r>
            <a:endParaRPr lang="ar-EG" dirty="0"/>
          </a:p>
        </p:txBody>
      </p:sp>
      <p:pic>
        <p:nvPicPr>
          <p:cNvPr id="5" name="Picture 6" descr="Learn Arabic _ Adjust Arabic letters to read words correctly | Arabic  diacritics(Tashkeel - Harakat - YouTube">
            <a:extLst>
              <a:ext uri="{FF2B5EF4-FFF2-40B4-BE49-F238E27FC236}">
                <a16:creationId xmlns:a16="http://schemas.microsoft.com/office/drawing/2014/main" id="{C1EB35C9-EBF8-9601-A0E5-6A97170CA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/>
          <a:stretch/>
        </p:blipFill>
        <p:spPr bwMode="auto">
          <a:xfrm>
            <a:off x="839586" y="2965125"/>
            <a:ext cx="3732414" cy="2006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241D4-B104-5105-80F6-217B42AB7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677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3F96-330B-7282-1F98-0D97652F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1858747"/>
            <a:ext cx="7717800" cy="2529300"/>
          </a:xfrm>
        </p:spPr>
        <p:txBody>
          <a:bodyPr/>
          <a:lstStyle/>
          <a:p>
            <a:r>
              <a:rPr lang="en-US" b="1" dirty="0">
                <a:latin typeface="Archivo" panose="020B0604020202020204" charset="0"/>
                <a:cs typeface="Archivo" panose="020B0604020202020204" charset="0"/>
              </a:rPr>
              <a:t>System Architecture</a:t>
            </a:r>
          </a:p>
        </p:txBody>
      </p:sp>
      <p:sp>
        <p:nvSpPr>
          <p:cNvPr id="5" name="Google Shape;4253;p43">
            <a:extLst>
              <a:ext uri="{FF2B5EF4-FFF2-40B4-BE49-F238E27FC236}">
                <a16:creationId xmlns:a16="http://schemas.microsoft.com/office/drawing/2014/main" id="{06CD66B3-1D3D-4D90-4F95-7945A49874FC}"/>
              </a:ext>
            </a:extLst>
          </p:cNvPr>
          <p:cNvSpPr/>
          <p:nvPr/>
        </p:nvSpPr>
        <p:spPr>
          <a:xfrm rot="20355630">
            <a:off x="234479" y="480380"/>
            <a:ext cx="1904067" cy="1135996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22;p46">
            <a:extLst>
              <a:ext uri="{FF2B5EF4-FFF2-40B4-BE49-F238E27FC236}">
                <a16:creationId xmlns:a16="http://schemas.microsoft.com/office/drawing/2014/main" id="{FB68014B-C71D-52CD-11EC-A3BEC32F81D4}"/>
              </a:ext>
            </a:extLst>
          </p:cNvPr>
          <p:cNvSpPr txBox="1">
            <a:spLocks/>
          </p:cNvSpPr>
          <p:nvPr/>
        </p:nvSpPr>
        <p:spPr>
          <a:xfrm>
            <a:off x="535803" y="627478"/>
            <a:ext cx="203036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ar-EG" dirty="0"/>
              <a:t>07</a:t>
            </a:r>
            <a:endParaRPr lang="en" dirty="0"/>
          </a:p>
        </p:txBody>
      </p:sp>
      <p:pic>
        <p:nvPicPr>
          <p:cNvPr id="8" name="Picture 7" descr="A picture containing computer, computer, text, design&#10;&#10;Description automatically generated">
            <a:extLst>
              <a:ext uri="{FF2B5EF4-FFF2-40B4-BE49-F238E27FC236}">
                <a16:creationId xmlns:a16="http://schemas.microsoft.com/office/drawing/2014/main" id="{37E79EEE-3D49-58ED-E482-13F9427F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1" y="289560"/>
            <a:ext cx="2987040" cy="2833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887B2E-5DF6-EFA3-56A2-24F9CBAB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222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51AFA-C9CB-EE3C-7BDC-3EDB80AFF620}"/>
              </a:ext>
            </a:extLst>
          </p:cNvPr>
          <p:cNvSpPr/>
          <p:nvPr/>
        </p:nvSpPr>
        <p:spPr>
          <a:xfrm>
            <a:off x="1197895" y="2076216"/>
            <a:ext cx="881091" cy="54412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chivo" panose="020B0604020202020204" charset="0"/>
                <a:cs typeface="Archivo" panose="020B0604020202020204" charset="0"/>
              </a:rPr>
              <a:t>Front end</a:t>
            </a:r>
          </a:p>
          <a:p>
            <a:pPr algn="ctr"/>
            <a:r>
              <a:rPr lang="en-US" sz="900" dirty="0">
                <a:latin typeface="Archivo" panose="020B0604020202020204" charset="0"/>
                <a:cs typeface="Archivo" panose="020B0604020202020204" charset="0"/>
              </a:rPr>
              <a:t>(Flutter App)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F03478-B73E-8478-2657-1F33553BA5E4}"/>
              </a:ext>
            </a:extLst>
          </p:cNvPr>
          <p:cNvCxnSpPr>
            <a:cxnSpLocks/>
          </p:cNvCxnSpPr>
          <p:nvPr/>
        </p:nvCxnSpPr>
        <p:spPr>
          <a:xfrm>
            <a:off x="1646009" y="1157212"/>
            <a:ext cx="1806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6286B7-EAC5-121E-5E77-24F182C8966A}"/>
              </a:ext>
            </a:extLst>
          </p:cNvPr>
          <p:cNvCxnSpPr>
            <a:cxnSpLocks/>
          </p:cNvCxnSpPr>
          <p:nvPr/>
        </p:nvCxnSpPr>
        <p:spPr>
          <a:xfrm>
            <a:off x="1646009" y="1157212"/>
            <a:ext cx="6057" cy="919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F0007F7-E830-4C14-7158-E56C44F4DE1B}"/>
              </a:ext>
            </a:extLst>
          </p:cNvPr>
          <p:cNvSpPr/>
          <p:nvPr/>
        </p:nvSpPr>
        <p:spPr>
          <a:xfrm>
            <a:off x="3452262" y="1031269"/>
            <a:ext cx="720619" cy="79999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chivo" panose="020B0604020202020204" charset="0"/>
                <a:cs typeface="Archivo" panose="020B0604020202020204" charset="0"/>
              </a:rPr>
              <a:t>Firebase </a:t>
            </a:r>
          </a:p>
          <a:p>
            <a:pPr algn="ctr"/>
            <a:r>
              <a:rPr lang="en-US" sz="900" dirty="0">
                <a:latin typeface="Archivo" panose="020B0604020202020204" charset="0"/>
                <a:cs typeface="Archivo" panose="020B0604020202020204" charset="0"/>
              </a:rPr>
              <a:t>Storage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93105B-1BFB-FC29-CDCB-9285940A9DD7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78986" y="1810000"/>
            <a:ext cx="1373275" cy="53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9FE4573-B25E-DB22-8415-6399A93A188D}"/>
              </a:ext>
            </a:extLst>
          </p:cNvPr>
          <p:cNvSpPr/>
          <p:nvPr/>
        </p:nvSpPr>
        <p:spPr>
          <a:xfrm>
            <a:off x="6283633" y="2556904"/>
            <a:ext cx="1095060" cy="57758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chivo" panose="020B0604020202020204" charset="0"/>
                <a:cs typeface="Archivo" panose="020B0604020202020204" charset="0"/>
              </a:rPr>
              <a:t>Firebase </a:t>
            </a:r>
          </a:p>
          <a:p>
            <a:pPr algn="ctr"/>
            <a:r>
              <a:rPr lang="en-US" sz="900" dirty="0">
                <a:latin typeface="Archivo" panose="020B0604020202020204" charset="0"/>
                <a:cs typeface="Archivo" panose="020B0604020202020204" charset="0"/>
              </a:rPr>
              <a:t>Query  Function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0A9E0C5-3528-0ADF-D381-17EE42F8C092}"/>
              </a:ext>
            </a:extLst>
          </p:cNvPr>
          <p:cNvSpPr/>
          <p:nvPr/>
        </p:nvSpPr>
        <p:spPr>
          <a:xfrm>
            <a:off x="6287888" y="4055234"/>
            <a:ext cx="1095054" cy="57758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chivo" panose="020B0604020202020204" charset="0"/>
                <a:cs typeface="Archivo" panose="020B0604020202020204" charset="0"/>
              </a:rPr>
              <a:t>Server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F53F5CB-A966-1A1F-548D-85C6DD0E7D52}"/>
              </a:ext>
            </a:extLst>
          </p:cNvPr>
          <p:cNvSpPr/>
          <p:nvPr/>
        </p:nvSpPr>
        <p:spPr>
          <a:xfrm>
            <a:off x="3452262" y="4055234"/>
            <a:ext cx="757694" cy="6413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chivo" panose="020B0604020202020204" charset="0"/>
                <a:cs typeface="Archivo" panose="020B0604020202020204" charset="0"/>
              </a:rPr>
              <a:t>Firebase</a:t>
            </a:r>
          </a:p>
          <a:p>
            <a:pPr algn="ctr"/>
            <a:r>
              <a:rPr lang="en-US" sz="900" dirty="0">
                <a:latin typeface="Archivo" panose="020B0604020202020204" charset="0"/>
                <a:cs typeface="Archivo" panose="020B0604020202020204" charset="0"/>
              </a:rPr>
              <a:t>Fire Store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FD2478-494A-9703-8076-44764DAEF8F7}"/>
              </a:ext>
            </a:extLst>
          </p:cNvPr>
          <p:cNvCxnSpPr>
            <a:cxnSpLocks/>
          </p:cNvCxnSpPr>
          <p:nvPr/>
        </p:nvCxnSpPr>
        <p:spPr>
          <a:xfrm flipH="1">
            <a:off x="4172881" y="1180531"/>
            <a:ext cx="3151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4BBFB08-52CE-F0CC-8717-F85A542900E1}"/>
              </a:ext>
            </a:extLst>
          </p:cNvPr>
          <p:cNvCxnSpPr>
            <a:cxnSpLocks/>
          </p:cNvCxnSpPr>
          <p:nvPr/>
        </p:nvCxnSpPr>
        <p:spPr>
          <a:xfrm>
            <a:off x="7324539" y="1182879"/>
            <a:ext cx="0" cy="1366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E097AE8-500F-89AD-466A-7268B51654C5}"/>
              </a:ext>
            </a:extLst>
          </p:cNvPr>
          <p:cNvCxnSpPr>
            <a:cxnSpLocks/>
          </p:cNvCxnSpPr>
          <p:nvPr/>
        </p:nvCxnSpPr>
        <p:spPr>
          <a:xfrm>
            <a:off x="6370137" y="1666578"/>
            <a:ext cx="0" cy="89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4B9013D-A78E-0B0A-7101-A735C5597FBE}"/>
              </a:ext>
            </a:extLst>
          </p:cNvPr>
          <p:cNvCxnSpPr>
            <a:cxnSpLocks/>
          </p:cNvCxnSpPr>
          <p:nvPr/>
        </p:nvCxnSpPr>
        <p:spPr>
          <a:xfrm>
            <a:off x="4172881" y="1666578"/>
            <a:ext cx="2197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BB3A50E-B7F9-72E3-4453-625BAE9CACA5}"/>
              </a:ext>
            </a:extLst>
          </p:cNvPr>
          <p:cNvCxnSpPr>
            <a:cxnSpLocks/>
          </p:cNvCxnSpPr>
          <p:nvPr/>
        </p:nvCxnSpPr>
        <p:spPr>
          <a:xfrm>
            <a:off x="6533640" y="3156155"/>
            <a:ext cx="0" cy="89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92246D-137F-7050-A3EA-C49327712BF7}"/>
              </a:ext>
            </a:extLst>
          </p:cNvPr>
          <p:cNvCxnSpPr>
            <a:cxnSpLocks/>
          </p:cNvCxnSpPr>
          <p:nvPr/>
        </p:nvCxnSpPr>
        <p:spPr>
          <a:xfrm flipV="1">
            <a:off x="7174797" y="3156155"/>
            <a:ext cx="0" cy="89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74D8B29-FA49-B73D-08B4-E69A5079FF29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3831109" y="2845698"/>
            <a:ext cx="2452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5EF8A2B-44DA-8053-7A52-A8DB9D819116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831109" y="2845697"/>
            <a:ext cx="0" cy="120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416564C-D424-D94C-A401-D42DABE4DCBF}"/>
              </a:ext>
            </a:extLst>
          </p:cNvPr>
          <p:cNvCxnSpPr>
            <a:cxnSpLocks/>
          </p:cNvCxnSpPr>
          <p:nvPr/>
        </p:nvCxnSpPr>
        <p:spPr>
          <a:xfrm>
            <a:off x="1646009" y="4375925"/>
            <a:ext cx="1806253" cy="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B36A8BD-7ECB-E04C-BF44-58B8D7A741D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638441" y="2620336"/>
            <a:ext cx="0" cy="1755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A6085D4-A8B4-A586-6633-BB5D27586A7E}"/>
              </a:ext>
            </a:extLst>
          </p:cNvPr>
          <p:cNvCxnSpPr>
            <a:cxnSpLocks/>
          </p:cNvCxnSpPr>
          <p:nvPr/>
        </p:nvCxnSpPr>
        <p:spPr>
          <a:xfrm flipV="1">
            <a:off x="5007820" y="3085358"/>
            <a:ext cx="1317676" cy="1290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6A9A5D0-99D6-7428-EC73-8F371228D899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4209956" y="4375925"/>
            <a:ext cx="797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E7AF5B57-1282-F044-BD9A-196E5B3FFFF0}"/>
              </a:ext>
            </a:extLst>
          </p:cNvPr>
          <p:cNvSpPr txBox="1"/>
          <p:nvPr/>
        </p:nvSpPr>
        <p:spPr>
          <a:xfrm>
            <a:off x="2027211" y="949699"/>
            <a:ext cx="856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chivo" panose="020B0604020202020204" charset="0"/>
                <a:cs typeface="Archivo" panose="020B0604020202020204" charset="0"/>
              </a:rPr>
              <a:t>Upload video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D142A1-49C2-6463-6171-513073F7E605}"/>
              </a:ext>
            </a:extLst>
          </p:cNvPr>
          <p:cNvSpPr txBox="1"/>
          <p:nvPr/>
        </p:nvSpPr>
        <p:spPr>
          <a:xfrm rot="20264227">
            <a:off x="2187344" y="1782935"/>
            <a:ext cx="1165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Retrieve new video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8F7143-F682-4DAA-F189-784301BCBF97}"/>
              </a:ext>
            </a:extLst>
          </p:cNvPr>
          <p:cNvSpPr txBox="1"/>
          <p:nvPr/>
        </p:nvSpPr>
        <p:spPr>
          <a:xfrm>
            <a:off x="4674091" y="956916"/>
            <a:ext cx="2281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Replace the EN video with New AR video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574601-56CF-9766-A112-55C9E996B885}"/>
              </a:ext>
            </a:extLst>
          </p:cNvPr>
          <p:cNvSpPr txBox="1"/>
          <p:nvPr/>
        </p:nvSpPr>
        <p:spPr>
          <a:xfrm>
            <a:off x="4394517" y="1708432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Retrieve the EN video whose</a:t>
            </a:r>
          </a:p>
          <a:p>
            <a:r>
              <a:rPr lang="en-US" sz="900" dirty="0"/>
              <a:t> link is new metadata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7A4A74-8303-FD1E-F5B5-D4ABC2879F56}"/>
              </a:ext>
            </a:extLst>
          </p:cNvPr>
          <p:cNvSpPr txBox="1"/>
          <p:nvPr/>
        </p:nvSpPr>
        <p:spPr>
          <a:xfrm>
            <a:off x="4172881" y="2632769"/>
            <a:ext cx="16081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Store EN and AR transcript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B7C70D-340F-C603-4A0B-317409D5131C}"/>
              </a:ext>
            </a:extLst>
          </p:cNvPr>
          <p:cNvSpPr txBox="1"/>
          <p:nvPr/>
        </p:nvSpPr>
        <p:spPr>
          <a:xfrm rot="18843957">
            <a:off x="4876036" y="3568827"/>
            <a:ext cx="13067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Listening to new data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F00CE9-169F-C19B-1609-89B380A08B70}"/>
              </a:ext>
            </a:extLst>
          </p:cNvPr>
          <p:cNvSpPr txBox="1"/>
          <p:nvPr/>
        </p:nvSpPr>
        <p:spPr>
          <a:xfrm>
            <a:off x="1821394" y="398385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Upload user </a:t>
            </a:r>
          </a:p>
          <a:p>
            <a:r>
              <a:rPr lang="en-US" sz="900" dirty="0"/>
              <a:t>and video metadata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F5CDA7-910D-8FF8-CEB4-EF12C26FD33F}"/>
              </a:ext>
            </a:extLst>
          </p:cNvPr>
          <p:cNvSpPr txBox="1"/>
          <p:nvPr/>
        </p:nvSpPr>
        <p:spPr>
          <a:xfrm rot="16200000">
            <a:off x="6209717" y="3490278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Send EN video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B8A41D-9A29-CD72-4C5E-5289544C05D2}"/>
              </a:ext>
            </a:extLst>
          </p:cNvPr>
          <p:cNvSpPr txBox="1"/>
          <p:nvPr/>
        </p:nvSpPr>
        <p:spPr>
          <a:xfrm rot="16200000">
            <a:off x="6864110" y="3503344"/>
            <a:ext cx="8707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Get AR video</a:t>
            </a:r>
          </a:p>
        </p:txBody>
      </p:sp>
      <p:sp>
        <p:nvSpPr>
          <p:cNvPr id="2" name="Google Shape;4362;p49">
            <a:extLst>
              <a:ext uri="{FF2B5EF4-FFF2-40B4-BE49-F238E27FC236}">
                <a16:creationId xmlns:a16="http://schemas.microsoft.com/office/drawing/2014/main" id="{326EE87E-AD5D-2932-6932-E7B889C02FD8}"/>
              </a:ext>
            </a:extLst>
          </p:cNvPr>
          <p:cNvSpPr txBox="1">
            <a:spLocks/>
          </p:cNvSpPr>
          <p:nvPr/>
        </p:nvSpPr>
        <p:spPr>
          <a:xfrm>
            <a:off x="2097360" y="246072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System Architecture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F98B8-21C0-E4D7-FD9F-D027E2D00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56513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15C864B-BDFD-7172-25A0-4C6EBFD83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05522" y="1604700"/>
            <a:ext cx="7428300" cy="1934100"/>
          </a:xfrm>
        </p:spPr>
        <p:txBody>
          <a:bodyPr/>
          <a:lstStyle/>
          <a:p>
            <a:r>
              <a:rPr lang="en-US" sz="9600" dirty="0"/>
              <a:t>UI</a:t>
            </a:r>
            <a:endParaRPr lang="en-US" dirty="0"/>
          </a:p>
        </p:txBody>
      </p:sp>
      <p:sp>
        <p:nvSpPr>
          <p:cNvPr id="4" name="Google Shape;4253;p43">
            <a:extLst>
              <a:ext uri="{FF2B5EF4-FFF2-40B4-BE49-F238E27FC236}">
                <a16:creationId xmlns:a16="http://schemas.microsoft.com/office/drawing/2014/main" id="{A002BBEA-B667-039F-E0DB-D16430E6281B}"/>
              </a:ext>
            </a:extLst>
          </p:cNvPr>
          <p:cNvSpPr/>
          <p:nvPr/>
        </p:nvSpPr>
        <p:spPr>
          <a:xfrm rot="20355630">
            <a:off x="234479" y="480380"/>
            <a:ext cx="1904067" cy="1135996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322;p46">
            <a:extLst>
              <a:ext uri="{FF2B5EF4-FFF2-40B4-BE49-F238E27FC236}">
                <a16:creationId xmlns:a16="http://schemas.microsoft.com/office/drawing/2014/main" id="{810E5677-B1C8-1FC6-7E2E-2A6A5FB7580C}"/>
              </a:ext>
            </a:extLst>
          </p:cNvPr>
          <p:cNvSpPr txBox="1">
            <a:spLocks/>
          </p:cNvSpPr>
          <p:nvPr/>
        </p:nvSpPr>
        <p:spPr>
          <a:xfrm>
            <a:off x="535803" y="627478"/>
            <a:ext cx="203036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ar-EG" dirty="0"/>
              <a:t>08</a:t>
            </a:r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543A0-B232-A127-C3C6-BD440DAA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picture containing graphics, clipart, circle, screenshot&#10;&#10;Description automatically generated">
            <a:extLst>
              <a:ext uri="{FF2B5EF4-FFF2-40B4-BE49-F238E27FC236}">
                <a16:creationId xmlns:a16="http://schemas.microsoft.com/office/drawing/2014/main" id="{82931724-D271-29AF-2799-79335EAA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53915"/>
            <a:ext cx="3323528" cy="33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6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Abstract</a:t>
            </a:r>
            <a:endParaRPr dirty="0"/>
          </a:p>
        </p:txBody>
      </p:sp>
      <p:sp>
        <p:nvSpPr>
          <p:cNvPr id="10" name="Google Shape;4286;p45">
            <a:extLst>
              <a:ext uri="{FF2B5EF4-FFF2-40B4-BE49-F238E27FC236}">
                <a16:creationId xmlns:a16="http://schemas.microsoft.com/office/drawing/2014/main" id="{A8577EF7-1C1B-A5C3-2A2B-79C5E097AE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0620" y="798419"/>
            <a:ext cx="8122540" cy="3011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1- Objective : </a:t>
            </a:r>
            <a:br>
              <a:rPr lang="en-US" dirty="0"/>
            </a:br>
            <a:r>
              <a:rPr lang="en-US" dirty="0"/>
              <a:t>Replace original voices in foreign language</a:t>
            </a:r>
            <a:br>
              <a:rPr lang="en-US" dirty="0"/>
            </a:br>
            <a:r>
              <a:rPr lang="en-US" dirty="0"/>
              <a:t>videos with target audience's language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2- System Components : </a:t>
            </a:r>
            <a:br>
              <a:rPr lang="en-US" dirty="0"/>
            </a:br>
            <a:r>
              <a:rPr lang="en-US" dirty="0"/>
              <a:t>Speech Recognition, Machine translation, </a:t>
            </a:r>
            <a:br>
              <a:rPr lang="en-US" dirty="0"/>
            </a:br>
            <a:r>
              <a:rPr lang="en-US" dirty="0"/>
              <a:t>voice synthesis and video analysis techniques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3- Maintaining Synchronization : </a:t>
            </a:r>
            <a:br>
              <a:rPr lang="en-US" dirty="0"/>
            </a:br>
            <a:r>
              <a:rPr lang="en-US" dirty="0"/>
              <a:t>Consider speech duration, seamless integration without compromising timing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4- Precise Control : </a:t>
            </a:r>
            <a:br>
              <a:rPr lang="en-US" dirty="0"/>
            </a:br>
            <a:r>
              <a:rPr lang="en-US" dirty="0"/>
              <a:t>Video analysis for prosody and intonation matching original performances</a:t>
            </a:r>
            <a:endParaRPr dirty="0"/>
          </a:p>
        </p:txBody>
      </p:sp>
      <p:pic>
        <p:nvPicPr>
          <p:cNvPr id="19" name="Picture 18" descr="A picture containing text, font, logo, screenshot&#10;&#10;Description automatically generated">
            <a:extLst>
              <a:ext uri="{FF2B5EF4-FFF2-40B4-BE49-F238E27FC236}">
                <a16:creationId xmlns:a16="http://schemas.microsoft.com/office/drawing/2014/main" id="{FC384372-8686-432D-1901-99FEC9F1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84005"/>
            <a:ext cx="4525744" cy="231549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7859F7-2FF6-CCEB-14E9-FB5FDD95E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13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638;p61">
            <a:extLst>
              <a:ext uri="{FF2B5EF4-FFF2-40B4-BE49-F238E27FC236}">
                <a16:creationId xmlns:a16="http://schemas.microsoft.com/office/drawing/2014/main" id="{84391221-8024-CCE9-6E70-7B1CE3BACF8C}"/>
              </a:ext>
            </a:extLst>
          </p:cNvPr>
          <p:cNvSpPr/>
          <p:nvPr/>
        </p:nvSpPr>
        <p:spPr>
          <a:xfrm>
            <a:off x="1959423" y="186690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0580F59-562F-61CF-EBA7-1C241461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299" y="2089148"/>
            <a:ext cx="1430837" cy="2493462"/>
          </a:xfrm>
          <a:prstGeom prst="rect">
            <a:avLst/>
          </a:prstGeom>
        </p:spPr>
      </p:pic>
      <p:sp>
        <p:nvSpPr>
          <p:cNvPr id="18" name="Google Shape;4638;p61">
            <a:extLst>
              <a:ext uri="{FF2B5EF4-FFF2-40B4-BE49-F238E27FC236}">
                <a16:creationId xmlns:a16="http://schemas.microsoft.com/office/drawing/2014/main" id="{5C9B4A4C-792A-74F8-B608-2DBBF270DC48}"/>
              </a:ext>
            </a:extLst>
          </p:cNvPr>
          <p:cNvSpPr/>
          <p:nvPr/>
        </p:nvSpPr>
        <p:spPr>
          <a:xfrm>
            <a:off x="89153" y="2349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" name="Picture 1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73B9DCC9-E258-D752-F933-FF0B2B356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98" y="472302"/>
            <a:ext cx="1409700" cy="2503446"/>
          </a:xfrm>
          <a:prstGeom prst="rect">
            <a:avLst/>
          </a:prstGeom>
        </p:spPr>
      </p:pic>
      <p:sp>
        <p:nvSpPr>
          <p:cNvPr id="20" name="Google Shape;4638;p61">
            <a:extLst>
              <a:ext uri="{FF2B5EF4-FFF2-40B4-BE49-F238E27FC236}">
                <a16:creationId xmlns:a16="http://schemas.microsoft.com/office/drawing/2014/main" id="{C2591A95-D169-E63D-A97E-2313FE5E6BC5}"/>
              </a:ext>
            </a:extLst>
          </p:cNvPr>
          <p:cNvSpPr/>
          <p:nvPr/>
        </p:nvSpPr>
        <p:spPr>
          <a:xfrm>
            <a:off x="3812704" y="2349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7EF7B10-1EFC-9071-3BBE-BB154CB2B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154" y="472302"/>
            <a:ext cx="1429727" cy="2503446"/>
          </a:xfrm>
          <a:prstGeom prst="rect">
            <a:avLst/>
          </a:prstGeom>
        </p:spPr>
      </p:pic>
      <p:sp>
        <p:nvSpPr>
          <p:cNvPr id="22" name="Google Shape;4638;p61">
            <a:extLst>
              <a:ext uri="{FF2B5EF4-FFF2-40B4-BE49-F238E27FC236}">
                <a16:creationId xmlns:a16="http://schemas.microsoft.com/office/drawing/2014/main" id="{27ADBE5B-DA30-876A-EB3D-2CBFD3623378}"/>
              </a:ext>
            </a:extLst>
          </p:cNvPr>
          <p:cNvSpPr/>
          <p:nvPr/>
        </p:nvSpPr>
        <p:spPr>
          <a:xfrm>
            <a:off x="5717728" y="186690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F019C6-E360-1EA2-C9C3-404739448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178" y="2104252"/>
            <a:ext cx="1422399" cy="2503446"/>
          </a:xfrm>
          <a:prstGeom prst="rect">
            <a:avLst/>
          </a:prstGeom>
        </p:spPr>
      </p:pic>
      <p:sp>
        <p:nvSpPr>
          <p:cNvPr id="24" name="Google Shape;4638;p61">
            <a:extLst>
              <a:ext uri="{FF2B5EF4-FFF2-40B4-BE49-F238E27FC236}">
                <a16:creationId xmlns:a16="http://schemas.microsoft.com/office/drawing/2014/main" id="{3105BE6E-EDBF-346F-DA04-00ADA501BB3B}"/>
              </a:ext>
            </a:extLst>
          </p:cNvPr>
          <p:cNvSpPr/>
          <p:nvPr/>
        </p:nvSpPr>
        <p:spPr>
          <a:xfrm>
            <a:off x="7553245" y="2349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5" name="Picture 24" descr="A picture containing text, screenshot, human face, design&#10;&#10;Description automatically generated">
            <a:extLst>
              <a:ext uri="{FF2B5EF4-FFF2-40B4-BE49-F238E27FC236}">
                <a16:creationId xmlns:a16="http://schemas.microsoft.com/office/drawing/2014/main" id="{3A681A5F-0B1F-6739-B869-15EE39035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7121" y="473077"/>
            <a:ext cx="1428749" cy="24775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9CE20C-1C89-9BAD-3A24-842EF8CF5E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622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38;p61">
            <a:extLst>
              <a:ext uri="{FF2B5EF4-FFF2-40B4-BE49-F238E27FC236}">
                <a16:creationId xmlns:a16="http://schemas.microsoft.com/office/drawing/2014/main" id="{5F8D26DC-DD4A-A912-BA48-31587AA62C85}"/>
              </a:ext>
            </a:extLst>
          </p:cNvPr>
          <p:cNvSpPr/>
          <p:nvPr/>
        </p:nvSpPr>
        <p:spPr>
          <a:xfrm>
            <a:off x="132408" y="2603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ADC5EBD0-C26D-6981-A26B-E2F79333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33" y="488950"/>
            <a:ext cx="1466100" cy="252095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4" name="Google Shape;4638;p61">
            <a:extLst>
              <a:ext uri="{FF2B5EF4-FFF2-40B4-BE49-F238E27FC236}">
                <a16:creationId xmlns:a16="http://schemas.microsoft.com/office/drawing/2014/main" id="{EBA9BEFE-D2E9-21CB-CD20-EBB58499DD3E}"/>
              </a:ext>
            </a:extLst>
          </p:cNvPr>
          <p:cNvSpPr/>
          <p:nvPr/>
        </p:nvSpPr>
        <p:spPr>
          <a:xfrm>
            <a:off x="1988984" y="18605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5447992A-3503-CEDA-8B05-393D7E700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068" y="2089150"/>
            <a:ext cx="1453661" cy="2520950"/>
          </a:xfrm>
          <a:prstGeom prst="rect">
            <a:avLst/>
          </a:prstGeom>
        </p:spPr>
      </p:pic>
      <p:sp>
        <p:nvSpPr>
          <p:cNvPr id="6" name="Google Shape;4638;p61">
            <a:extLst>
              <a:ext uri="{FF2B5EF4-FFF2-40B4-BE49-F238E27FC236}">
                <a16:creationId xmlns:a16="http://schemas.microsoft.com/office/drawing/2014/main" id="{05CCA18F-0912-9BE7-D0B0-5B3350B13159}"/>
              </a:ext>
            </a:extLst>
          </p:cNvPr>
          <p:cNvSpPr/>
          <p:nvPr/>
        </p:nvSpPr>
        <p:spPr>
          <a:xfrm>
            <a:off x="3805084" y="2603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 descr="A screenshot of a video chat&#10;&#10;Description automatically generated with medium confidence">
            <a:extLst>
              <a:ext uri="{FF2B5EF4-FFF2-40B4-BE49-F238E27FC236}">
                <a16:creationId xmlns:a16="http://schemas.microsoft.com/office/drawing/2014/main" id="{9A0EF286-C865-2E36-1C33-E76C9D55B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366" y="488950"/>
            <a:ext cx="1449266" cy="2520950"/>
          </a:xfrm>
          <a:prstGeom prst="rect">
            <a:avLst/>
          </a:prstGeom>
        </p:spPr>
      </p:pic>
      <p:sp>
        <p:nvSpPr>
          <p:cNvPr id="8" name="Google Shape;4638;p61">
            <a:extLst>
              <a:ext uri="{FF2B5EF4-FFF2-40B4-BE49-F238E27FC236}">
                <a16:creationId xmlns:a16="http://schemas.microsoft.com/office/drawing/2014/main" id="{32FFAE05-A038-1ACB-BDFB-D2FA0E3CF70F}"/>
              </a:ext>
            </a:extLst>
          </p:cNvPr>
          <p:cNvSpPr/>
          <p:nvPr/>
        </p:nvSpPr>
        <p:spPr>
          <a:xfrm>
            <a:off x="5669280" y="18605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 descr="A person sitting at a table&#10;&#10;Description automatically generated">
            <a:extLst>
              <a:ext uri="{FF2B5EF4-FFF2-40B4-BE49-F238E27FC236}">
                <a16:creationId xmlns:a16="http://schemas.microsoft.com/office/drawing/2014/main" id="{0A089285-21A1-2D1C-42F3-77307C807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724" y="2089151"/>
            <a:ext cx="1418491" cy="2520949"/>
          </a:xfrm>
          <a:prstGeom prst="rect">
            <a:avLst/>
          </a:prstGeom>
        </p:spPr>
      </p:pic>
      <p:sp>
        <p:nvSpPr>
          <p:cNvPr id="10" name="Google Shape;4638;p61">
            <a:extLst>
              <a:ext uri="{FF2B5EF4-FFF2-40B4-BE49-F238E27FC236}">
                <a16:creationId xmlns:a16="http://schemas.microsoft.com/office/drawing/2014/main" id="{A14F03FE-F4A7-D7B5-CC96-B4180D71554E}"/>
              </a:ext>
            </a:extLst>
          </p:cNvPr>
          <p:cNvSpPr/>
          <p:nvPr/>
        </p:nvSpPr>
        <p:spPr>
          <a:xfrm>
            <a:off x="7493000" y="2603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8F05F8-4F9F-9A04-FA56-7248EDB38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24A2F1-57AC-4C40-B16A-AA5E2EDA0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049" y="488951"/>
            <a:ext cx="1418492" cy="25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68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38;p61">
            <a:extLst>
              <a:ext uri="{FF2B5EF4-FFF2-40B4-BE49-F238E27FC236}">
                <a16:creationId xmlns:a16="http://schemas.microsoft.com/office/drawing/2014/main" id="{75E84A49-DCAA-5967-7B21-2257D5F8EDED}"/>
              </a:ext>
            </a:extLst>
          </p:cNvPr>
          <p:cNvSpPr/>
          <p:nvPr/>
        </p:nvSpPr>
        <p:spPr>
          <a:xfrm>
            <a:off x="884084" y="18605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4638;p61">
            <a:extLst>
              <a:ext uri="{FF2B5EF4-FFF2-40B4-BE49-F238E27FC236}">
                <a16:creationId xmlns:a16="http://schemas.microsoft.com/office/drawing/2014/main" id="{5503BC3C-C0BC-5E6D-5E9F-1E1D6F9B13A2}"/>
              </a:ext>
            </a:extLst>
          </p:cNvPr>
          <p:cNvSpPr/>
          <p:nvPr/>
        </p:nvSpPr>
        <p:spPr>
          <a:xfrm>
            <a:off x="2700184" y="2603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4638;p61">
            <a:extLst>
              <a:ext uri="{FF2B5EF4-FFF2-40B4-BE49-F238E27FC236}">
                <a16:creationId xmlns:a16="http://schemas.microsoft.com/office/drawing/2014/main" id="{A946958C-29FA-8DDB-79E5-7886A0410E06}"/>
              </a:ext>
            </a:extLst>
          </p:cNvPr>
          <p:cNvSpPr/>
          <p:nvPr/>
        </p:nvSpPr>
        <p:spPr>
          <a:xfrm>
            <a:off x="4564380" y="18605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4638;p61">
            <a:extLst>
              <a:ext uri="{FF2B5EF4-FFF2-40B4-BE49-F238E27FC236}">
                <a16:creationId xmlns:a16="http://schemas.microsoft.com/office/drawing/2014/main" id="{03BDD820-4A35-1F6D-273E-93C08E483FE0}"/>
              </a:ext>
            </a:extLst>
          </p:cNvPr>
          <p:cNvSpPr/>
          <p:nvPr/>
        </p:nvSpPr>
        <p:spPr>
          <a:xfrm>
            <a:off x="6380480" y="260350"/>
            <a:ext cx="1518591" cy="297815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970E570-4964-64B5-4F1A-03C1ED87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47" y="2089151"/>
            <a:ext cx="1423463" cy="2508250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B0A38208-1E30-2FCF-A756-6C9295AA5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82" y="488950"/>
            <a:ext cx="1426394" cy="2520949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757CF9C-6A0C-4242-9073-8EEDC9D69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449" y="2089151"/>
            <a:ext cx="1444452" cy="2547135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A4D73D52-DD0A-C5CA-A981-72AB81009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725" y="488950"/>
            <a:ext cx="1440099" cy="2520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69833-D738-3650-04F8-2C40D7026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838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E69833-D738-3650-04F8-2C40D7026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497" y="4518415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Google Shape;4321;p46">
            <a:extLst>
              <a:ext uri="{FF2B5EF4-FFF2-40B4-BE49-F238E27FC236}">
                <a16:creationId xmlns:a16="http://schemas.microsoft.com/office/drawing/2014/main" id="{6161C3E9-9680-CC24-62D3-860A10302222}"/>
              </a:ext>
            </a:extLst>
          </p:cNvPr>
          <p:cNvSpPr txBox="1">
            <a:spLocks/>
          </p:cNvSpPr>
          <p:nvPr/>
        </p:nvSpPr>
        <p:spPr>
          <a:xfrm>
            <a:off x="-189566" y="2004511"/>
            <a:ext cx="4082450" cy="905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 b="1" dirty="0"/>
              <a:t>Demo</a:t>
            </a:r>
            <a:endParaRPr lang="en-US" sz="1800" dirty="0"/>
          </a:p>
        </p:txBody>
      </p:sp>
      <p:pic>
        <p:nvPicPr>
          <p:cNvPr id="22" name="demo">
            <a:hlinkClick r:id="" action="ppaction://media"/>
            <a:extLst>
              <a:ext uri="{FF2B5EF4-FFF2-40B4-BE49-F238E27FC236}">
                <a16:creationId xmlns:a16="http://schemas.microsoft.com/office/drawing/2014/main" id="{53ED360B-7E45-C348-60F8-1D6EB4C5B6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38601" y="220981"/>
            <a:ext cx="3253740" cy="4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9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8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E69833-D738-3650-04F8-2C40D7026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9497" y="4518415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دبلجة مدبلج">
            <a:hlinkClick r:id="" action="ppaction://media"/>
            <a:extLst>
              <a:ext uri="{FF2B5EF4-FFF2-40B4-BE49-F238E27FC236}">
                <a16:creationId xmlns:a16="http://schemas.microsoft.com/office/drawing/2014/main" id="{27BD616B-64A5-1166-1F18-4BAC0EF4B0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71059" y="922336"/>
            <a:ext cx="4000500" cy="2803525"/>
          </a:xfrm>
          <a:prstGeom prst="rect">
            <a:avLst/>
          </a:prstGeom>
        </p:spPr>
      </p:pic>
      <p:pic>
        <p:nvPicPr>
          <p:cNvPr id="15" name="الاصل">
            <a:hlinkClick r:id="" action="ppaction://media"/>
            <a:extLst>
              <a:ext uri="{FF2B5EF4-FFF2-40B4-BE49-F238E27FC236}">
                <a16:creationId xmlns:a16="http://schemas.microsoft.com/office/drawing/2014/main" id="{81946516-9241-9B54-258F-F2C4E7FF214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338" y="922336"/>
            <a:ext cx="4000500" cy="2803525"/>
          </a:xfrm>
          <a:prstGeom prst="rect">
            <a:avLst/>
          </a:prstGeom>
        </p:spPr>
      </p:pic>
      <p:sp>
        <p:nvSpPr>
          <p:cNvPr id="17" name="Google Shape;4321;p46">
            <a:extLst>
              <a:ext uri="{FF2B5EF4-FFF2-40B4-BE49-F238E27FC236}">
                <a16:creationId xmlns:a16="http://schemas.microsoft.com/office/drawing/2014/main" id="{BC9C7EA8-8425-D1A9-FDFB-C743413C3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338" y="4293847"/>
            <a:ext cx="4000500" cy="7385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65100">
              <a:lnSpc>
                <a:spcPct val="100000"/>
              </a:lnSpc>
              <a:buSzPts val="1000"/>
            </a:pPr>
            <a:r>
              <a:rPr lang="en-US" sz="4400" b="1" dirty="0">
                <a:solidFill>
                  <a:srgbClr val="002060"/>
                </a:solidFill>
                <a:latin typeface="Amasis MT Pro Black" panose="02040A04050005020304" pitchFamily="18" charset="0"/>
                <a:cs typeface="Archivo"/>
                <a:sym typeface="Archivo"/>
              </a:rPr>
              <a:t>English </a:t>
            </a:r>
          </a:p>
        </p:txBody>
      </p:sp>
      <p:sp>
        <p:nvSpPr>
          <p:cNvPr id="18" name="Google Shape;4321;p46">
            <a:extLst>
              <a:ext uri="{FF2B5EF4-FFF2-40B4-BE49-F238E27FC236}">
                <a16:creationId xmlns:a16="http://schemas.microsoft.com/office/drawing/2014/main" id="{9D15F985-F8A6-598A-50C7-2596C32AD707}"/>
              </a:ext>
            </a:extLst>
          </p:cNvPr>
          <p:cNvSpPr txBox="1">
            <a:spLocks/>
          </p:cNvSpPr>
          <p:nvPr/>
        </p:nvSpPr>
        <p:spPr>
          <a:xfrm>
            <a:off x="4709162" y="4293847"/>
            <a:ext cx="4000500" cy="7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165100">
              <a:lnSpc>
                <a:spcPct val="100000"/>
              </a:lnSpc>
              <a:buSzPts val="1000"/>
            </a:pPr>
            <a:r>
              <a:rPr lang="en-US" sz="4400" b="1" dirty="0">
                <a:solidFill>
                  <a:srgbClr val="002060"/>
                </a:solidFill>
                <a:latin typeface="Amasis MT Pro Black" panose="02040A04050005020304" pitchFamily="18" charset="0"/>
                <a:cs typeface="Archivo"/>
                <a:sym typeface="Archivo"/>
              </a:rPr>
              <a:t>Arabic </a:t>
            </a:r>
          </a:p>
        </p:txBody>
      </p:sp>
      <p:sp>
        <p:nvSpPr>
          <p:cNvPr id="19" name="Google Shape;4321;p46">
            <a:extLst>
              <a:ext uri="{FF2B5EF4-FFF2-40B4-BE49-F238E27FC236}">
                <a16:creationId xmlns:a16="http://schemas.microsoft.com/office/drawing/2014/main" id="{6161C3E9-9680-CC24-62D3-860A10302222}"/>
              </a:ext>
            </a:extLst>
          </p:cNvPr>
          <p:cNvSpPr txBox="1">
            <a:spLocks/>
          </p:cNvSpPr>
          <p:nvPr/>
        </p:nvSpPr>
        <p:spPr>
          <a:xfrm>
            <a:off x="695290" y="-98589"/>
            <a:ext cx="7280976" cy="905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 b="1" dirty="0"/>
              <a:t>Output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91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75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324156" y="2750820"/>
            <a:ext cx="7280976" cy="13252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7200" b="1" dirty="0"/>
              <a:t>Competitors</a:t>
            </a:r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191B36-8078-CA22-C9E5-897B7308DDBA}"/>
              </a:ext>
            </a:extLst>
          </p:cNvPr>
          <p:cNvGrpSpPr/>
          <p:nvPr/>
        </p:nvGrpSpPr>
        <p:grpSpPr>
          <a:xfrm>
            <a:off x="264215" y="499424"/>
            <a:ext cx="2301949" cy="1135996"/>
            <a:chOff x="564660" y="859842"/>
            <a:chExt cx="2301949" cy="1135996"/>
          </a:xfrm>
        </p:grpSpPr>
        <p:sp>
          <p:nvSpPr>
            <p:cNvPr id="5" name="Google Shape;4253;p43">
              <a:extLst>
                <a:ext uri="{FF2B5EF4-FFF2-40B4-BE49-F238E27FC236}">
                  <a16:creationId xmlns:a16="http://schemas.microsoft.com/office/drawing/2014/main" id="{C11C0C5A-3E00-8814-84C1-379468BC1069}"/>
                </a:ext>
              </a:extLst>
            </p:cNvPr>
            <p:cNvSpPr/>
            <p:nvPr/>
          </p:nvSpPr>
          <p:spPr>
            <a:xfrm rot="20355630">
              <a:off x="564660" y="859842"/>
              <a:ext cx="1904067" cy="1135996"/>
            </a:xfrm>
            <a:custGeom>
              <a:avLst/>
              <a:gdLst/>
              <a:ahLst/>
              <a:cxnLst/>
              <a:rect l="l" t="t" r="r" b="b"/>
              <a:pathLst>
                <a:path w="4163" h="5575" extrusionOk="0">
                  <a:moveTo>
                    <a:pt x="2362" y="1"/>
                  </a:moveTo>
                  <a:cubicBezTo>
                    <a:pt x="2204" y="1"/>
                    <a:pt x="2060" y="56"/>
                    <a:pt x="1945" y="184"/>
                  </a:cubicBezTo>
                  <a:cubicBezTo>
                    <a:pt x="1945" y="184"/>
                    <a:pt x="0" y="1571"/>
                    <a:pt x="0" y="1902"/>
                  </a:cubicBezTo>
                  <a:cubicBezTo>
                    <a:pt x="0" y="2231"/>
                    <a:pt x="114" y="2948"/>
                    <a:pt x="114" y="3289"/>
                  </a:cubicBezTo>
                  <a:cubicBezTo>
                    <a:pt x="114" y="3619"/>
                    <a:pt x="443" y="4449"/>
                    <a:pt x="1001" y="4733"/>
                  </a:cubicBezTo>
                  <a:cubicBezTo>
                    <a:pt x="1519" y="4987"/>
                    <a:pt x="2607" y="5574"/>
                    <a:pt x="3113" y="5574"/>
                  </a:cubicBezTo>
                  <a:cubicBezTo>
                    <a:pt x="3152" y="5574"/>
                    <a:pt x="3187" y="5571"/>
                    <a:pt x="3219" y="5564"/>
                  </a:cubicBezTo>
                  <a:cubicBezTo>
                    <a:pt x="3663" y="5450"/>
                    <a:pt x="3878" y="4779"/>
                    <a:pt x="3935" y="3790"/>
                  </a:cubicBezTo>
                  <a:cubicBezTo>
                    <a:pt x="3992" y="2789"/>
                    <a:pt x="4163" y="1788"/>
                    <a:pt x="3822" y="1128"/>
                  </a:cubicBezTo>
                  <a:cubicBezTo>
                    <a:pt x="3568" y="611"/>
                    <a:pt x="2889" y="1"/>
                    <a:pt x="236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22;p46">
              <a:extLst>
                <a:ext uri="{FF2B5EF4-FFF2-40B4-BE49-F238E27FC236}">
                  <a16:creationId xmlns:a16="http://schemas.microsoft.com/office/drawing/2014/main" id="{A2794B63-20A6-09AE-6C65-BD2520CCC0BF}"/>
                </a:ext>
              </a:extLst>
            </p:cNvPr>
            <p:cNvSpPr txBox="1">
              <a:spLocks/>
            </p:cNvSpPr>
            <p:nvPr/>
          </p:nvSpPr>
          <p:spPr>
            <a:xfrm>
              <a:off x="836248" y="987896"/>
              <a:ext cx="2030361" cy="8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lt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Dela Gothic One"/>
                <a:buNone/>
                <a:defRPr sz="60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9pPr>
            </a:lstStyle>
            <a:p>
              <a:r>
                <a:rPr lang="ar-EG" dirty="0"/>
                <a:t>09</a:t>
              </a:r>
              <a:endParaRPr lang="en" dirty="0"/>
            </a:p>
          </p:txBody>
        </p:sp>
      </p:grpSp>
      <p:pic>
        <p:nvPicPr>
          <p:cNvPr id="4" name="Picture 3" descr="A picture containing clipart, cartoon, silhouette&#10;&#10;Description automatically generated">
            <a:extLst>
              <a:ext uri="{FF2B5EF4-FFF2-40B4-BE49-F238E27FC236}">
                <a16:creationId xmlns:a16="http://schemas.microsoft.com/office/drawing/2014/main" id="{CD19C23D-E155-FC47-044B-F3F5A7B4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769" y="180052"/>
            <a:ext cx="2904655" cy="2904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4E349-90BE-B3D0-EB60-C7EF7F208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7708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362;p49">
            <a:extLst>
              <a:ext uri="{FF2B5EF4-FFF2-40B4-BE49-F238E27FC236}">
                <a16:creationId xmlns:a16="http://schemas.microsoft.com/office/drawing/2014/main" id="{8DB7514C-3193-DD03-06F9-1F24748BDE53}"/>
              </a:ext>
            </a:extLst>
          </p:cNvPr>
          <p:cNvSpPr txBox="1">
            <a:spLocks/>
          </p:cNvSpPr>
          <p:nvPr/>
        </p:nvSpPr>
        <p:spPr>
          <a:xfrm>
            <a:off x="3534413" y="499337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Competitors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1A5D4A9-DC9B-3E2D-FF30-41ACFBC0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492" y="1186599"/>
            <a:ext cx="4113848" cy="3125671"/>
          </a:xfrm>
          <a:prstGeom prst="rect">
            <a:avLst/>
          </a:prstGeom>
        </p:spPr>
      </p:pic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44C4A07C-0F73-C59B-A060-F2F385FC1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37" y="1161627"/>
            <a:ext cx="3978603" cy="3150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7D37A-AD0E-6ACF-2C45-559CB5A78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852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-821375" y="1715776"/>
            <a:ext cx="7020848" cy="17119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7200" b="1" dirty="0"/>
              <a:t>Tools</a:t>
            </a:r>
          </a:p>
        </p:txBody>
      </p:sp>
      <p:pic>
        <p:nvPicPr>
          <p:cNvPr id="2050" name="Picture 2" descr="The 12 best IDEs for programming | TechRepublic">
            <a:extLst>
              <a:ext uri="{FF2B5EF4-FFF2-40B4-BE49-F238E27FC236}">
                <a16:creationId xmlns:a16="http://schemas.microsoft.com/office/drawing/2014/main" id="{F03DF098-DDE0-14C9-1BB4-9A404060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707" y="981307"/>
            <a:ext cx="4243680" cy="319668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ABFE52-22E4-FBF5-0736-CAA922F5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Google Shape;4320;p46">
            <a:extLst>
              <a:ext uri="{FF2B5EF4-FFF2-40B4-BE49-F238E27FC236}">
                <a16:creationId xmlns:a16="http://schemas.microsoft.com/office/drawing/2014/main" id="{B2E3270A-89D4-7723-4B8C-908CAF7FF7CB}"/>
              </a:ext>
            </a:extLst>
          </p:cNvPr>
          <p:cNvSpPr/>
          <p:nvPr/>
        </p:nvSpPr>
        <p:spPr>
          <a:xfrm rot="10800038">
            <a:off x="590400" y="729777"/>
            <a:ext cx="1901325" cy="1153663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22;p46">
            <a:extLst>
              <a:ext uri="{FF2B5EF4-FFF2-40B4-BE49-F238E27FC236}">
                <a16:creationId xmlns:a16="http://schemas.microsoft.com/office/drawing/2014/main" id="{92B3708C-A54B-79D4-ED8B-DA5017B87F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51709" y="885708"/>
            <a:ext cx="208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826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design&#10;&#10;Description automatically generated with medium confidence">
            <a:extLst>
              <a:ext uri="{FF2B5EF4-FFF2-40B4-BE49-F238E27FC236}">
                <a16:creationId xmlns:a16="http://schemas.microsoft.com/office/drawing/2014/main" id="{C5171C8C-5869-202C-1710-3DB93CB6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2" y="886575"/>
            <a:ext cx="1297078" cy="1387049"/>
          </a:xfrm>
          <a:prstGeom prst="rect">
            <a:avLst/>
          </a:prstGeom>
        </p:spPr>
      </p:pic>
      <p:sp>
        <p:nvSpPr>
          <p:cNvPr id="16" name="Google Shape;4362;p49">
            <a:extLst>
              <a:ext uri="{FF2B5EF4-FFF2-40B4-BE49-F238E27FC236}">
                <a16:creationId xmlns:a16="http://schemas.microsoft.com/office/drawing/2014/main" id="{C6BAEE29-7C33-F528-9BD0-2DD7CA607FA0}"/>
              </a:ext>
            </a:extLst>
          </p:cNvPr>
          <p:cNvSpPr txBox="1">
            <a:spLocks/>
          </p:cNvSpPr>
          <p:nvPr/>
        </p:nvSpPr>
        <p:spPr>
          <a:xfrm>
            <a:off x="3292923" y="365828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dirty="0"/>
              <a:t>Tools</a:t>
            </a:r>
          </a:p>
        </p:txBody>
      </p:sp>
      <p:pic>
        <p:nvPicPr>
          <p:cNvPr id="18" name="Picture 17" descr="A picture containing graphics, font, circle, graphic design&#10;&#10;Description automatically generated">
            <a:extLst>
              <a:ext uri="{FF2B5EF4-FFF2-40B4-BE49-F238E27FC236}">
                <a16:creationId xmlns:a16="http://schemas.microsoft.com/office/drawing/2014/main" id="{5D080FB7-2C1D-2333-5FB6-37704F306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13" y="822888"/>
            <a:ext cx="1403893" cy="1627149"/>
          </a:xfrm>
          <a:prstGeom prst="rect">
            <a:avLst/>
          </a:prstGeom>
        </p:spPr>
      </p:pic>
      <p:pic>
        <p:nvPicPr>
          <p:cNvPr id="20" name="Picture 1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8DB25467-9E2F-412D-E7AB-4C3C22810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640" y="1078635"/>
            <a:ext cx="3056125" cy="1194989"/>
          </a:xfrm>
          <a:prstGeom prst="rect">
            <a:avLst/>
          </a:prstGeom>
        </p:spPr>
      </p:pic>
      <p:pic>
        <p:nvPicPr>
          <p:cNvPr id="22" name="Picture 21" descr="A blue and yellow snake logo&#10;&#10;Description automatically generated with low confidence">
            <a:extLst>
              <a:ext uri="{FF2B5EF4-FFF2-40B4-BE49-F238E27FC236}">
                <a16:creationId xmlns:a16="http://schemas.microsoft.com/office/drawing/2014/main" id="{43FAE4F4-6079-28AB-A5EF-98F5683AB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3294" y="1078635"/>
            <a:ext cx="1297078" cy="1297078"/>
          </a:xfrm>
          <a:prstGeom prst="rect">
            <a:avLst/>
          </a:prstGeom>
        </p:spPr>
      </p:pic>
      <p:pic>
        <p:nvPicPr>
          <p:cNvPr id="26" name="Picture 25" descr="A picture containing yellow, star&#10;&#10;Description automatically generated">
            <a:extLst>
              <a:ext uri="{FF2B5EF4-FFF2-40B4-BE49-F238E27FC236}">
                <a16:creationId xmlns:a16="http://schemas.microsoft.com/office/drawing/2014/main" id="{AE046506-5675-B8BB-07A4-3BC9DB6E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7173" y="3871937"/>
            <a:ext cx="2994660" cy="1028167"/>
          </a:xfrm>
          <a:prstGeom prst="rect">
            <a:avLst/>
          </a:prstGeom>
        </p:spPr>
      </p:pic>
      <p:pic>
        <p:nvPicPr>
          <p:cNvPr id="28" name="Picture 27" descr="A picture containing graphics, screenshot, graphic design, design&#10;&#10;Description automatically generated">
            <a:extLst>
              <a:ext uri="{FF2B5EF4-FFF2-40B4-BE49-F238E27FC236}">
                <a16:creationId xmlns:a16="http://schemas.microsoft.com/office/drawing/2014/main" id="{BA5473EC-0BAA-4697-AA91-F38E351FF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942" y="3912725"/>
            <a:ext cx="2858204" cy="815773"/>
          </a:xfrm>
          <a:prstGeom prst="rect">
            <a:avLst/>
          </a:prstGeom>
        </p:spPr>
      </p:pic>
      <p:pic>
        <p:nvPicPr>
          <p:cNvPr id="30" name="Picture 29" descr="A logo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3BEC119-99D5-D6BB-041A-8C618F4F9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2547" y="2273624"/>
            <a:ext cx="4061217" cy="1665429"/>
          </a:xfrm>
          <a:prstGeom prst="rect">
            <a:avLst/>
          </a:prstGeom>
        </p:spPr>
      </p:pic>
      <p:pic>
        <p:nvPicPr>
          <p:cNvPr id="32" name="Picture 31" descr="A blue logo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568A01A-B210-6428-AB19-3C347413DA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74983" y="2450037"/>
            <a:ext cx="1598315" cy="159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93A36B-E795-1134-B154-45BD505803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83682" y="2330794"/>
            <a:ext cx="7020848" cy="1344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400" b="1" dirty="0"/>
              <a:t>Benefits</a:t>
            </a:r>
            <a:br>
              <a:rPr lang="en-US" sz="4400" b="1" dirty="0"/>
            </a:br>
            <a:endParaRPr lang="en-US" sz="4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617E9-946A-986F-5DEE-71FA69D8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80" y="1079337"/>
            <a:ext cx="2761911" cy="2761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0B2E5F-E43B-186A-1937-F56FC4C6A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C03CD8C-845D-94A6-8E36-A18AE5C5F31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Google Shape;4320;p46">
            <a:extLst>
              <a:ext uri="{FF2B5EF4-FFF2-40B4-BE49-F238E27FC236}">
                <a16:creationId xmlns:a16="http://schemas.microsoft.com/office/drawing/2014/main" id="{9520B3E1-41CD-AE7D-FCDE-5262440AF7F4}"/>
              </a:ext>
            </a:extLst>
          </p:cNvPr>
          <p:cNvSpPr/>
          <p:nvPr/>
        </p:nvSpPr>
        <p:spPr>
          <a:xfrm rot="10800038">
            <a:off x="590400" y="729777"/>
            <a:ext cx="1901325" cy="1153663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22;p46">
            <a:extLst>
              <a:ext uri="{FF2B5EF4-FFF2-40B4-BE49-F238E27FC236}">
                <a16:creationId xmlns:a16="http://schemas.microsoft.com/office/drawing/2014/main" id="{AD530C69-98FB-183E-70C3-2724150D910B}"/>
              </a:ext>
            </a:extLst>
          </p:cNvPr>
          <p:cNvSpPr txBox="1">
            <a:spLocks/>
          </p:cNvSpPr>
          <p:nvPr/>
        </p:nvSpPr>
        <p:spPr>
          <a:xfrm>
            <a:off x="900392" y="885708"/>
            <a:ext cx="2088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/>
              <a:t>11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8478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p50"/>
          <p:cNvSpPr txBox="1">
            <a:spLocks noGrp="1"/>
          </p:cNvSpPr>
          <p:nvPr>
            <p:ph type="title"/>
          </p:nvPr>
        </p:nvSpPr>
        <p:spPr>
          <a:xfrm>
            <a:off x="720000" y="4436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Abstract</a:t>
            </a:r>
            <a:endParaRPr dirty="0"/>
          </a:p>
        </p:txBody>
      </p:sp>
      <p:sp>
        <p:nvSpPr>
          <p:cNvPr id="10" name="Google Shape;4286;p45">
            <a:extLst>
              <a:ext uri="{FF2B5EF4-FFF2-40B4-BE49-F238E27FC236}">
                <a16:creationId xmlns:a16="http://schemas.microsoft.com/office/drawing/2014/main" id="{A8577EF7-1C1B-A5C3-2A2B-79C5E097AE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8001" y="646770"/>
            <a:ext cx="8122540" cy="3010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5- Benefits 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Enhanced accessibility, engagement, and global </a:t>
            </a:r>
            <a:br>
              <a:rPr lang="en-US" dirty="0"/>
            </a:br>
            <a:r>
              <a:rPr lang="en-US" dirty="0"/>
              <a:t>distribution of multilingual content.</a:t>
            </a:r>
          </a:p>
          <a:p>
            <a:pPr marL="0" indent="0"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6- Cultural Relevance 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Synchronized and culturally relevant dubbing for </a:t>
            </a:r>
            <a:br>
              <a:rPr lang="en-US" dirty="0"/>
            </a:br>
            <a:r>
              <a:rPr lang="en-US" dirty="0"/>
              <a:t>diverse audiences.</a:t>
            </a:r>
          </a:p>
          <a:p>
            <a:pPr marL="0" lvl="0" indent="0"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7- Visual Integrity 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Preserves visual integrity for cross-cultural communication</a:t>
            </a:r>
          </a:p>
          <a:p>
            <a:pPr marL="0" indent="0"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8- Conclusion 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Automated video dubbing improves accessibility and engagement while </a:t>
            </a:r>
            <a:br>
              <a:rPr lang="en-US" dirty="0"/>
            </a:br>
            <a:r>
              <a:rPr lang="en-US" dirty="0"/>
              <a:t>maintaining visual coherence</a:t>
            </a:r>
          </a:p>
        </p:txBody>
      </p:sp>
      <p:pic>
        <p:nvPicPr>
          <p:cNvPr id="2" name="Picture 1" descr="A group of people with a computer&#10;&#10;Description automatically generated with low confidence">
            <a:extLst>
              <a:ext uri="{FF2B5EF4-FFF2-40B4-BE49-F238E27FC236}">
                <a16:creationId xmlns:a16="http://schemas.microsoft.com/office/drawing/2014/main" id="{7B0CA6AD-1410-53CE-B7AC-F5CDAC77E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21" y="730045"/>
            <a:ext cx="3593131" cy="2802194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00CA2-2C89-9B1C-BD24-73BD4E3F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479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362;p49">
            <a:extLst>
              <a:ext uri="{FF2B5EF4-FFF2-40B4-BE49-F238E27FC236}">
                <a16:creationId xmlns:a16="http://schemas.microsoft.com/office/drawing/2014/main" id="{8DB7514C-3193-DD03-06F9-1F24748BDE53}"/>
              </a:ext>
            </a:extLst>
          </p:cNvPr>
          <p:cNvSpPr txBox="1">
            <a:spLocks/>
          </p:cNvSpPr>
          <p:nvPr/>
        </p:nvSpPr>
        <p:spPr>
          <a:xfrm>
            <a:off x="3534413" y="499337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800" b="1" dirty="0"/>
              <a:t>Benefits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3ECEF7D-2A90-0483-6736-B2C6D124E719}"/>
              </a:ext>
            </a:extLst>
          </p:cNvPr>
          <p:cNvSpPr txBox="1">
            <a:spLocks/>
          </p:cNvSpPr>
          <p:nvPr/>
        </p:nvSpPr>
        <p:spPr>
          <a:xfrm>
            <a:off x="740497" y="1243828"/>
            <a:ext cx="6857372" cy="172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Low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1. AI Models from Scratch :</a:t>
            </a:r>
          </a:p>
          <a:p>
            <a:pPr marL="165100" indent="0" algn="justLow">
              <a:buNone/>
            </a:pPr>
            <a:r>
              <a:rPr lang="en-US" dirty="0"/>
              <a:t>   - Learn, train, optimize models.</a:t>
            </a:r>
          </a:p>
          <a:p>
            <a:pPr marL="165100" indent="0" algn="justLow">
              <a:buNone/>
            </a:pPr>
            <a:endParaRPr lang="en-US" dirty="0"/>
          </a:p>
          <a:p>
            <a:pPr marL="165100" indent="0" algn="justLow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2. Problem-Solving Approach :</a:t>
            </a:r>
          </a:p>
          <a:p>
            <a:pPr marL="165100" indent="0" algn="justLow">
              <a:buNone/>
            </a:pPr>
            <a:r>
              <a:rPr lang="en-US" dirty="0"/>
              <a:t>   - Research, consult, ask experts.</a:t>
            </a:r>
          </a:p>
          <a:p>
            <a:pPr marL="165100" indent="0" algn="justLow">
              <a:buNone/>
            </a:pPr>
            <a:endParaRPr lang="en-US" dirty="0"/>
          </a:p>
          <a:p>
            <a:pPr marL="165100" indent="0" algn="justLow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3. Mobile App with Flutter :</a:t>
            </a:r>
          </a:p>
          <a:p>
            <a:pPr marL="165100" indent="0" algn="justLow">
              <a:buNone/>
            </a:pPr>
            <a:r>
              <a:rPr lang="en-US" dirty="0"/>
              <a:t>   - Cross-platform app development.</a:t>
            </a:r>
          </a:p>
          <a:p>
            <a:pPr marL="165100" indent="0" algn="justLow">
              <a:buNone/>
            </a:pP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7BE45A4-668E-9E92-DF68-E62D0B7DF75E}"/>
              </a:ext>
            </a:extLst>
          </p:cNvPr>
          <p:cNvSpPr txBox="1">
            <a:spLocks/>
          </p:cNvSpPr>
          <p:nvPr/>
        </p:nvSpPr>
        <p:spPr>
          <a:xfrm>
            <a:off x="4859279" y="1256165"/>
            <a:ext cx="6857372" cy="172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Low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4. Working with APIs :</a:t>
            </a:r>
          </a:p>
          <a:p>
            <a:pPr marL="165100" indent="0" algn="justLow">
              <a:buNone/>
            </a:pPr>
            <a:r>
              <a:rPr lang="en-US" dirty="0"/>
              <a:t>   - Understand, authenticate, handle </a:t>
            </a:r>
          </a:p>
          <a:p>
            <a:pPr marL="165100" indent="0" algn="justLow">
              <a:buNone/>
            </a:pPr>
            <a:r>
              <a:rPr lang="en-US" dirty="0"/>
              <a:t>      responses.</a:t>
            </a:r>
          </a:p>
          <a:p>
            <a:pPr marL="165100" indent="0" algn="justLow">
              <a:buNone/>
            </a:pPr>
            <a:endParaRPr lang="en-US" dirty="0"/>
          </a:p>
          <a:p>
            <a:pPr marL="165100" indent="0" algn="justLow"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5. Firebase &amp; Cloud Functions :</a:t>
            </a:r>
          </a:p>
          <a:p>
            <a:pPr marL="165100" indent="0" algn="justLow">
              <a:buNone/>
            </a:pPr>
            <a:r>
              <a:rPr lang="en-US" dirty="0"/>
              <a:t>   - Backend functionality, serverless </a:t>
            </a:r>
          </a:p>
          <a:p>
            <a:pPr marL="165100" indent="0" algn="justLow">
              <a:buNone/>
            </a:pPr>
            <a:r>
              <a:rPr lang="en-US" dirty="0"/>
              <a:t>      computing.</a:t>
            </a:r>
            <a:endParaRPr lang="ar-EG" dirty="0"/>
          </a:p>
        </p:txBody>
      </p:sp>
      <p:pic>
        <p:nvPicPr>
          <p:cNvPr id="6" name="Picture 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78D6933-6BD3-8FD1-49B0-7ED56BB5A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46" y="3126475"/>
            <a:ext cx="1745066" cy="1745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965D4-457E-531E-43AC-224BD12D3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405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-286255" y="2294027"/>
            <a:ext cx="7020848" cy="1344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400" b="1" dirty="0"/>
              <a:t>Future work </a:t>
            </a:r>
            <a:br>
              <a:rPr lang="en-US" sz="4400" b="1" dirty="0"/>
            </a:br>
            <a:r>
              <a:rPr lang="en-US" sz="4400" b="1" dirty="0"/>
              <a:t> </a:t>
            </a:r>
            <a:endParaRPr lang="en-US" sz="2800" dirty="0"/>
          </a:p>
        </p:txBody>
      </p:sp>
      <p:pic>
        <p:nvPicPr>
          <p:cNvPr id="3" name="Picture 2" descr="A picture containing circle, clipart, graphics, screenshot&#10;&#10;Description automatically generated">
            <a:extLst>
              <a:ext uri="{FF2B5EF4-FFF2-40B4-BE49-F238E27FC236}">
                <a16:creationId xmlns:a16="http://schemas.microsoft.com/office/drawing/2014/main" id="{2DA6510E-7382-25CC-05F3-982EBCA3E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90" y="1091382"/>
            <a:ext cx="3045998" cy="3045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63157-F41E-EB67-1649-765C147A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4253;p43">
            <a:extLst>
              <a:ext uri="{FF2B5EF4-FFF2-40B4-BE49-F238E27FC236}">
                <a16:creationId xmlns:a16="http://schemas.microsoft.com/office/drawing/2014/main" id="{D6376FC3-E57E-6C93-542B-6A9F3DFA9B89}"/>
              </a:ext>
            </a:extLst>
          </p:cNvPr>
          <p:cNvSpPr/>
          <p:nvPr/>
        </p:nvSpPr>
        <p:spPr>
          <a:xfrm rot="20355630">
            <a:off x="450069" y="523384"/>
            <a:ext cx="1904067" cy="1135996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22;p46">
            <a:extLst>
              <a:ext uri="{FF2B5EF4-FFF2-40B4-BE49-F238E27FC236}">
                <a16:creationId xmlns:a16="http://schemas.microsoft.com/office/drawing/2014/main" id="{0434A7BE-F762-E6A7-30BA-DA3B47E78543}"/>
              </a:ext>
            </a:extLst>
          </p:cNvPr>
          <p:cNvSpPr txBox="1">
            <a:spLocks/>
          </p:cNvSpPr>
          <p:nvPr/>
        </p:nvSpPr>
        <p:spPr>
          <a:xfrm>
            <a:off x="874278" y="670481"/>
            <a:ext cx="203036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ar-EG" dirty="0"/>
              <a:t>12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70193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362;p49">
            <a:extLst>
              <a:ext uri="{FF2B5EF4-FFF2-40B4-BE49-F238E27FC236}">
                <a16:creationId xmlns:a16="http://schemas.microsoft.com/office/drawing/2014/main" id="{8DB7514C-3193-DD03-06F9-1F24748BDE53}"/>
              </a:ext>
            </a:extLst>
          </p:cNvPr>
          <p:cNvSpPr txBox="1">
            <a:spLocks/>
          </p:cNvSpPr>
          <p:nvPr/>
        </p:nvSpPr>
        <p:spPr>
          <a:xfrm>
            <a:off x="3062465" y="489420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dirty="0"/>
              <a:t>Future Work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3ECEF7D-2A90-0483-6736-B2C6D124E719}"/>
              </a:ext>
            </a:extLst>
          </p:cNvPr>
          <p:cNvSpPr txBox="1">
            <a:spLocks/>
          </p:cNvSpPr>
          <p:nvPr/>
        </p:nvSpPr>
        <p:spPr>
          <a:xfrm>
            <a:off x="403760" y="1369189"/>
            <a:ext cx="6857372" cy="172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Expansion of Supported Languages</a:t>
            </a:r>
          </a:p>
          <a:p>
            <a:pPr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Enhancement of Dubbing Precision</a:t>
            </a:r>
          </a:p>
          <a:p>
            <a:pPr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Voice Recognition Advancements</a:t>
            </a:r>
          </a:p>
          <a:p>
            <a:pPr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Augmentation of Audio Quality</a:t>
            </a:r>
          </a:p>
          <a:p>
            <a:pPr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Incorporation of Additional Features</a:t>
            </a:r>
          </a:p>
          <a:p>
            <a:pPr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Export website and desktop application</a:t>
            </a:r>
          </a:p>
          <a:p>
            <a:pPr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Improve the application by adding new features like dark theme</a:t>
            </a:r>
          </a:p>
          <a:p>
            <a:pPr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Improve cascaded system and work on our proposed solution</a:t>
            </a:r>
            <a:endParaRPr lang="ar-EG" b="1" dirty="0"/>
          </a:p>
        </p:txBody>
      </p:sp>
      <p:pic>
        <p:nvPicPr>
          <p:cNvPr id="3" name="Picture 2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5FA7D529-8683-0370-9177-948E65C0A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19" y="929149"/>
            <a:ext cx="2977039" cy="2776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16ADAA-6B99-4D07-437A-59A12AE2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214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535803" y="1962275"/>
            <a:ext cx="7020848" cy="17119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7200" b="1" dirty="0"/>
              <a:t>Conclusion</a:t>
            </a:r>
          </a:p>
        </p:txBody>
      </p:sp>
      <p:pic>
        <p:nvPicPr>
          <p:cNvPr id="4" name="Picture 3" descr="A picture containing graphics, logo, font, graphic design&#10;&#10;Description automatically generated">
            <a:extLst>
              <a:ext uri="{FF2B5EF4-FFF2-40B4-BE49-F238E27FC236}">
                <a16:creationId xmlns:a16="http://schemas.microsoft.com/office/drawing/2014/main" id="{C32734E0-5792-6C37-CD53-6693975F5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332" y="182481"/>
            <a:ext cx="2573593" cy="2573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2252C-D6AB-3B76-528F-4FCCCE0DC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4253;p43">
            <a:extLst>
              <a:ext uri="{FF2B5EF4-FFF2-40B4-BE49-F238E27FC236}">
                <a16:creationId xmlns:a16="http://schemas.microsoft.com/office/drawing/2014/main" id="{A346E4DF-A577-BA15-3FEC-D4A73B14461B}"/>
              </a:ext>
            </a:extLst>
          </p:cNvPr>
          <p:cNvSpPr/>
          <p:nvPr/>
        </p:nvSpPr>
        <p:spPr>
          <a:xfrm rot="20355630">
            <a:off x="234479" y="480380"/>
            <a:ext cx="1904067" cy="1135996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322;p46">
            <a:extLst>
              <a:ext uri="{FF2B5EF4-FFF2-40B4-BE49-F238E27FC236}">
                <a16:creationId xmlns:a16="http://schemas.microsoft.com/office/drawing/2014/main" id="{A5317507-30BB-7FBE-80C7-F48A66B6283D}"/>
              </a:ext>
            </a:extLst>
          </p:cNvPr>
          <p:cNvSpPr txBox="1">
            <a:spLocks/>
          </p:cNvSpPr>
          <p:nvPr/>
        </p:nvSpPr>
        <p:spPr>
          <a:xfrm>
            <a:off x="658688" y="627477"/>
            <a:ext cx="203036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ar-EG" dirty="0"/>
              <a:t>1</a:t>
            </a:r>
            <a:r>
              <a:rPr lang="en-US" dirty="0"/>
              <a:t>3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18829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362;p49">
            <a:extLst>
              <a:ext uri="{FF2B5EF4-FFF2-40B4-BE49-F238E27FC236}">
                <a16:creationId xmlns:a16="http://schemas.microsoft.com/office/drawing/2014/main" id="{8DB7514C-3193-DD03-06F9-1F24748BDE53}"/>
              </a:ext>
            </a:extLst>
          </p:cNvPr>
          <p:cNvSpPr txBox="1">
            <a:spLocks/>
          </p:cNvSpPr>
          <p:nvPr/>
        </p:nvSpPr>
        <p:spPr>
          <a:xfrm>
            <a:off x="3062465" y="298920"/>
            <a:ext cx="6347006" cy="61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3ECEF7D-2A90-0483-6736-B2C6D124E719}"/>
              </a:ext>
            </a:extLst>
          </p:cNvPr>
          <p:cNvSpPr txBox="1">
            <a:spLocks/>
          </p:cNvSpPr>
          <p:nvPr/>
        </p:nvSpPr>
        <p:spPr>
          <a:xfrm>
            <a:off x="745912" y="659839"/>
            <a:ext cx="7788487" cy="172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vo"/>
              <a:buChar char="■"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65100" indent="0" algn="justLow">
              <a:lnSpc>
                <a:spcPct val="150000"/>
              </a:lnSpc>
              <a:buFont typeface="Archivo"/>
              <a:buNone/>
            </a:pPr>
            <a:r>
              <a:rPr lang="en-US" dirty="0">
                <a:solidFill>
                  <a:srgbClr val="002060"/>
                </a:solidFill>
                <a:latin typeface="Amasis MT Pro Black" panose="02040A04050005020304" pitchFamily="18" charset="0"/>
              </a:rPr>
              <a:t>- AI-Based Video Dubbing System :</a:t>
            </a:r>
          </a:p>
          <a:p>
            <a:pPr marL="165100" indent="0">
              <a:lnSpc>
                <a:spcPct val="150000"/>
              </a:lnSpc>
              <a:buFont typeface="Archivo"/>
              <a:buNone/>
            </a:pPr>
            <a:r>
              <a:rPr lang="en-US" b="1" dirty="0"/>
              <a:t>1. Translates English videos into Arabic.</a:t>
            </a:r>
          </a:p>
          <a:p>
            <a:pPr marL="165100" indent="0">
              <a:lnSpc>
                <a:spcPct val="150000"/>
              </a:lnSpc>
              <a:buFont typeface="Archivo"/>
              <a:buNone/>
            </a:pPr>
            <a:r>
              <a:rPr lang="en-US" b="1" dirty="0"/>
              <a:t>2. Enhancements Needed :</a:t>
            </a:r>
          </a:p>
          <a:p>
            <a:pPr marL="908050" lvl="1" indent="-285750" algn="justLow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	Expand language support.</a:t>
            </a:r>
          </a:p>
          <a:p>
            <a:pPr marL="908050" lvl="1" indent="-285750" algn="justLow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Improve dubbing precision.</a:t>
            </a:r>
          </a:p>
          <a:p>
            <a:pPr marL="908050" lvl="1" indent="-285750" algn="justLow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Enhance voice recognition capabilities.</a:t>
            </a:r>
          </a:p>
          <a:p>
            <a:pPr marL="908050" lvl="1" indent="-285750" algn="justLow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Improve audio quality.</a:t>
            </a:r>
          </a:p>
          <a:p>
            <a:pPr marL="908050" lvl="1" indent="-285750" algn="justLow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Add additional features.</a:t>
            </a:r>
          </a:p>
          <a:p>
            <a:pPr marL="165100" indent="0" algn="justLow">
              <a:lnSpc>
                <a:spcPct val="150000"/>
              </a:lnSpc>
              <a:buFont typeface="Archivo"/>
              <a:buNone/>
            </a:pPr>
            <a:r>
              <a:rPr lang="en-US" b="1" dirty="0"/>
              <a:t>3. Goal:  Advance capabilities and provide an immersive dubbing experience.</a:t>
            </a:r>
          </a:p>
          <a:p>
            <a:pPr marL="165100" indent="0" algn="justLow">
              <a:lnSpc>
                <a:spcPct val="150000"/>
              </a:lnSpc>
              <a:buFont typeface="Archivo"/>
              <a:buNone/>
            </a:pPr>
            <a:r>
              <a:rPr lang="en-US" b="1" dirty="0"/>
              <a:t>4. Grateful for support and excited about the potential impact.</a:t>
            </a:r>
            <a:endParaRPr lang="ar-EG" b="1" dirty="0"/>
          </a:p>
        </p:txBody>
      </p:sp>
      <p:pic>
        <p:nvPicPr>
          <p:cNvPr id="25" name="Picture 2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9095BD2-5C13-91B7-1048-07C02BB0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882" y="526576"/>
            <a:ext cx="2734784" cy="27347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AD637E-DD0F-D5B4-6123-620E322F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931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12;p59">
            <a:extLst>
              <a:ext uri="{FF2B5EF4-FFF2-40B4-BE49-F238E27FC236}">
                <a16:creationId xmlns:a16="http://schemas.microsoft.com/office/drawing/2014/main" id="{2418850F-6C15-8E24-2A83-79A925159458}"/>
              </a:ext>
            </a:extLst>
          </p:cNvPr>
          <p:cNvGrpSpPr/>
          <p:nvPr/>
        </p:nvGrpSpPr>
        <p:grpSpPr>
          <a:xfrm>
            <a:off x="876300" y="495543"/>
            <a:ext cx="7531770" cy="4251960"/>
            <a:chOff x="4876154" y="1306928"/>
            <a:chExt cx="3343438" cy="2529635"/>
          </a:xfrm>
        </p:grpSpPr>
        <p:grpSp>
          <p:nvGrpSpPr>
            <p:cNvPr id="5" name="Google Shape;4613;p59">
              <a:extLst>
                <a:ext uri="{FF2B5EF4-FFF2-40B4-BE49-F238E27FC236}">
                  <a16:creationId xmlns:a16="http://schemas.microsoft.com/office/drawing/2014/main" id="{1E094C72-84A3-6B84-E720-68010E1917E0}"/>
                </a:ext>
              </a:extLst>
            </p:cNvPr>
            <p:cNvGrpSpPr/>
            <p:nvPr/>
          </p:nvGrpSpPr>
          <p:grpSpPr>
            <a:xfrm>
              <a:off x="4876154" y="1306928"/>
              <a:ext cx="3343438" cy="2529635"/>
              <a:chOff x="4572001" y="1355552"/>
              <a:chExt cx="3844800" cy="2908964"/>
            </a:xfrm>
          </p:grpSpPr>
          <p:sp>
            <p:nvSpPr>
              <p:cNvPr id="7" name="Google Shape;4614;p59">
                <a:extLst>
                  <a:ext uri="{FF2B5EF4-FFF2-40B4-BE49-F238E27FC236}">
                    <a16:creationId xmlns:a16="http://schemas.microsoft.com/office/drawing/2014/main" id="{A98EC037-9FDA-DE90-E284-7C04313BB90C}"/>
                  </a:ext>
                </a:extLst>
              </p:cNvPr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8" name="Google Shape;4615;p59">
                <a:extLst>
                  <a:ext uri="{FF2B5EF4-FFF2-40B4-BE49-F238E27FC236}">
                    <a16:creationId xmlns:a16="http://schemas.microsoft.com/office/drawing/2014/main" id="{B6DC863B-8717-140D-8191-CCCE6C6BB481}"/>
                  </a:ext>
                </a:extLst>
              </p:cNvPr>
              <p:cNvSpPr/>
              <p:nvPr/>
            </p:nvSpPr>
            <p:spPr>
              <a:xfrm>
                <a:off x="4572001" y="1355552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4616;p59">
                <a:extLst>
                  <a:ext uri="{FF2B5EF4-FFF2-40B4-BE49-F238E27FC236}">
                    <a16:creationId xmlns:a16="http://schemas.microsoft.com/office/drawing/2014/main" id="{AAADDBEA-CDB6-E43D-21AA-BD75F021EABE}"/>
                  </a:ext>
                </a:extLst>
              </p:cNvPr>
              <p:cNvCxnSpPr/>
              <p:nvPr/>
            </p:nvCxnSpPr>
            <p:spPr>
              <a:xfrm>
                <a:off x="5850458" y="4217537"/>
                <a:ext cx="1293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" name="Google Shape;4617;p59">
              <a:extLst>
                <a:ext uri="{FF2B5EF4-FFF2-40B4-BE49-F238E27FC236}">
                  <a16:creationId xmlns:a16="http://schemas.microsoft.com/office/drawing/2014/main" id="{AA42E5C8-33D6-989A-3FC9-2C3508F8D3F6}"/>
                </a:ext>
              </a:extLst>
            </p:cNvPr>
            <p:cNvSpPr/>
            <p:nvPr/>
          </p:nvSpPr>
          <p:spPr>
            <a:xfrm>
              <a:off x="4989681" y="1396871"/>
              <a:ext cx="3116400" cy="190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9" name="Google Shape;4529;p55"/>
          <p:cNvSpPr txBox="1">
            <a:spLocks noGrp="1"/>
          </p:cNvSpPr>
          <p:nvPr>
            <p:ph type="title"/>
          </p:nvPr>
        </p:nvSpPr>
        <p:spPr>
          <a:xfrm>
            <a:off x="690270" y="1092579"/>
            <a:ext cx="7717800" cy="252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/>
              <a:t>Thank You</a:t>
            </a:r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E05A18-D6B6-0257-9378-DD30A9E0A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43"/>
          <p:cNvSpPr/>
          <p:nvPr/>
        </p:nvSpPr>
        <p:spPr>
          <a:xfrm rot="-10142098">
            <a:off x="1084987" y="2066477"/>
            <a:ext cx="869709" cy="527689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1" name="Google Shape;4251;p43"/>
          <p:cNvSpPr/>
          <p:nvPr/>
        </p:nvSpPr>
        <p:spPr>
          <a:xfrm rot="41">
            <a:off x="3060431" y="2640344"/>
            <a:ext cx="869703" cy="527702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2" name="Google Shape;4252;p43"/>
          <p:cNvSpPr/>
          <p:nvPr/>
        </p:nvSpPr>
        <p:spPr>
          <a:xfrm rot="10799959" flipH="1">
            <a:off x="7141408" y="923719"/>
            <a:ext cx="869703" cy="527702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43"/>
          <p:cNvSpPr/>
          <p:nvPr/>
        </p:nvSpPr>
        <p:spPr>
          <a:xfrm rot="-715701">
            <a:off x="3102432" y="1212979"/>
            <a:ext cx="869707" cy="527697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43"/>
          <p:cNvSpPr/>
          <p:nvPr/>
        </p:nvSpPr>
        <p:spPr>
          <a:xfrm rot="-10799959">
            <a:off x="5110748" y="1207965"/>
            <a:ext cx="869703" cy="527702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5" name="Google Shape;4255;p43"/>
          <p:cNvSpPr/>
          <p:nvPr/>
        </p:nvSpPr>
        <p:spPr>
          <a:xfrm rot="-10127552">
            <a:off x="1039978" y="971201"/>
            <a:ext cx="869709" cy="527700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6" name="Google Shape;425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257" name="Google Shape;4257;p43"/>
          <p:cNvSpPr txBox="1">
            <a:spLocks noGrp="1"/>
          </p:cNvSpPr>
          <p:nvPr>
            <p:ph type="title" idx="2"/>
          </p:nvPr>
        </p:nvSpPr>
        <p:spPr>
          <a:xfrm>
            <a:off x="654503" y="1322590"/>
            <a:ext cx="251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4259" name="Google Shape;4259;p43"/>
          <p:cNvSpPr txBox="1">
            <a:spLocks noGrp="1"/>
          </p:cNvSpPr>
          <p:nvPr>
            <p:ph type="title" idx="3"/>
          </p:nvPr>
        </p:nvSpPr>
        <p:spPr>
          <a:xfrm>
            <a:off x="2963170" y="1839005"/>
            <a:ext cx="251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/>
              <a:t>Problem statement </a:t>
            </a:r>
          </a:p>
        </p:txBody>
      </p:sp>
      <p:sp>
        <p:nvSpPr>
          <p:cNvPr id="4263" name="Google Shape;4263;p43"/>
          <p:cNvSpPr txBox="1">
            <a:spLocks noGrp="1"/>
          </p:cNvSpPr>
          <p:nvPr>
            <p:ph type="title" idx="7"/>
          </p:nvPr>
        </p:nvSpPr>
        <p:spPr>
          <a:xfrm>
            <a:off x="7019553" y="1618826"/>
            <a:ext cx="2100382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/>
              <a:t>Terminology alert </a:t>
            </a:r>
            <a:endParaRPr dirty="0"/>
          </a:p>
        </p:txBody>
      </p:sp>
      <p:sp>
        <p:nvSpPr>
          <p:cNvPr id="4265" name="Google Shape;4265;p43"/>
          <p:cNvSpPr txBox="1">
            <a:spLocks noGrp="1"/>
          </p:cNvSpPr>
          <p:nvPr>
            <p:ph type="title" idx="9"/>
          </p:nvPr>
        </p:nvSpPr>
        <p:spPr>
          <a:xfrm>
            <a:off x="5110745" y="1677309"/>
            <a:ext cx="251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Objective</a:t>
            </a:r>
            <a:endParaRPr dirty="0"/>
          </a:p>
        </p:txBody>
      </p:sp>
      <p:sp>
        <p:nvSpPr>
          <p:cNvPr id="4267" name="Google Shape;4267;p43"/>
          <p:cNvSpPr txBox="1">
            <a:spLocks noGrp="1"/>
          </p:cNvSpPr>
          <p:nvPr>
            <p:ph type="title" idx="14"/>
          </p:nvPr>
        </p:nvSpPr>
        <p:spPr>
          <a:xfrm>
            <a:off x="289190" y="4105501"/>
            <a:ext cx="251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/>
              <a:t>Competitors</a:t>
            </a:r>
            <a:endParaRPr dirty="0"/>
          </a:p>
        </p:txBody>
      </p:sp>
      <p:sp>
        <p:nvSpPr>
          <p:cNvPr id="4269" name="Google Shape;4269;p43"/>
          <p:cNvSpPr txBox="1">
            <a:spLocks noGrp="1"/>
          </p:cNvSpPr>
          <p:nvPr>
            <p:ph type="title" idx="16"/>
          </p:nvPr>
        </p:nvSpPr>
        <p:spPr>
          <a:xfrm>
            <a:off x="1055942" y="1013653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70" name="Google Shape;4270;p43"/>
          <p:cNvSpPr txBox="1">
            <a:spLocks noGrp="1"/>
          </p:cNvSpPr>
          <p:nvPr>
            <p:ph type="title" idx="17"/>
          </p:nvPr>
        </p:nvSpPr>
        <p:spPr>
          <a:xfrm>
            <a:off x="3148379" y="1292816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71" name="Google Shape;4271;p43"/>
          <p:cNvSpPr txBox="1">
            <a:spLocks noGrp="1"/>
          </p:cNvSpPr>
          <p:nvPr>
            <p:ph type="title" idx="18"/>
          </p:nvPr>
        </p:nvSpPr>
        <p:spPr>
          <a:xfrm>
            <a:off x="5110745" y="1294993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72" name="Google Shape;4272;p43"/>
          <p:cNvSpPr txBox="1">
            <a:spLocks noGrp="1"/>
          </p:cNvSpPr>
          <p:nvPr>
            <p:ph type="title" idx="19"/>
          </p:nvPr>
        </p:nvSpPr>
        <p:spPr>
          <a:xfrm>
            <a:off x="7213153" y="973208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73" name="Google Shape;4273;p43"/>
          <p:cNvSpPr txBox="1">
            <a:spLocks noGrp="1"/>
          </p:cNvSpPr>
          <p:nvPr>
            <p:ph type="title" idx="20"/>
          </p:nvPr>
        </p:nvSpPr>
        <p:spPr>
          <a:xfrm>
            <a:off x="1093035" y="2104540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74" name="Google Shape;4274;p43"/>
          <p:cNvSpPr txBox="1">
            <a:spLocks noGrp="1"/>
          </p:cNvSpPr>
          <p:nvPr>
            <p:ph type="title" idx="21"/>
          </p:nvPr>
        </p:nvSpPr>
        <p:spPr>
          <a:xfrm>
            <a:off x="3112030" y="2729221"/>
            <a:ext cx="1284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06.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" name="Google Shape;4261;p43">
            <a:extLst>
              <a:ext uri="{FF2B5EF4-FFF2-40B4-BE49-F238E27FC236}">
                <a16:creationId xmlns:a16="http://schemas.microsoft.com/office/drawing/2014/main" id="{5407522A-2C9E-45E3-7A50-8EBDE66ECC1E}"/>
              </a:ext>
            </a:extLst>
          </p:cNvPr>
          <p:cNvSpPr txBox="1">
            <a:spLocks/>
          </p:cNvSpPr>
          <p:nvPr/>
        </p:nvSpPr>
        <p:spPr>
          <a:xfrm>
            <a:off x="6954387" y="2797211"/>
            <a:ext cx="183417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b="1" dirty="0"/>
              <a:t>UI &amp; demo</a:t>
            </a:r>
            <a:r>
              <a:rPr lang="en-US" sz="1800" b="1" dirty="0"/>
              <a:t> </a:t>
            </a:r>
            <a:endParaRPr lang="en-US" dirty="0"/>
          </a:p>
        </p:txBody>
      </p:sp>
      <p:sp>
        <p:nvSpPr>
          <p:cNvPr id="17" name="Google Shape;4261;p43">
            <a:extLst>
              <a:ext uri="{FF2B5EF4-FFF2-40B4-BE49-F238E27FC236}">
                <a16:creationId xmlns:a16="http://schemas.microsoft.com/office/drawing/2014/main" id="{7CF822D5-1854-7FE4-103B-1C87D493EF25}"/>
              </a:ext>
            </a:extLst>
          </p:cNvPr>
          <p:cNvSpPr txBox="1">
            <a:spLocks/>
          </p:cNvSpPr>
          <p:nvPr/>
        </p:nvSpPr>
        <p:spPr>
          <a:xfrm>
            <a:off x="5592415" y="4410026"/>
            <a:ext cx="251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/>
              <a:t>Future work </a:t>
            </a:r>
          </a:p>
        </p:txBody>
      </p:sp>
      <p:sp>
        <p:nvSpPr>
          <p:cNvPr id="18" name="Google Shape;4261;p43">
            <a:extLst>
              <a:ext uri="{FF2B5EF4-FFF2-40B4-BE49-F238E27FC236}">
                <a16:creationId xmlns:a16="http://schemas.microsoft.com/office/drawing/2014/main" id="{A50C57C1-D957-0035-3137-FA34D3441E38}"/>
              </a:ext>
            </a:extLst>
          </p:cNvPr>
          <p:cNvSpPr txBox="1">
            <a:spLocks/>
          </p:cNvSpPr>
          <p:nvPr/>
        </p:nvSpPr>
        <p:spPr>
          <a:xfrm>
            <a:off x="5056353" y="3199445"/>
            <a:ext cx="2515500" cy="64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b="1" dirty="0"/>
              <a:t>System Architecture</a:t>
            </a:r>
          </a:p>
        </p:txBody>
      </p:sp>
      <p:sp>
        <p:nvSpPr>
          <p:cNvPr id="20" name="Google Shape;4261;p43">
            <a:extLst>
              <a:ext uri="{FF2B5EF4-FFF2-40B4-BE49-F238E27FC236}">
                <a16:creationId xmlns:a16="http://schemas.microsoft.com/office/drawing/2014/main" id="{A4045EDA-4DC5-228C-AAF8-EE8EFFAEB057}"/>
              </a:ext>
            </a:extLst>
          </p:cNvPr>
          <p:cNvSpPr txBox="1">
            <a:spLocks/>
          </p:cNvSpPr>
          <p:nvPr/>
        </p:nvSpPr>
        <p:spPr>
          <a:xfrm>
            <a:off x="7409430" y="3842678"/>
            <a:ext cx="251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/>
              <a:t>Conclusion  </a:t>
            </a:r>
          </a:p>
        </p:txBody>
      </p:sp>
      <p:sp>
        <p:nvSpPr>
          <p:cNvPr id="21" name="Google Shape;4255;p43">
            <a:extLst>
              <a:ext uri="{FF2B5EF4-FFF2-40B4-BE49-F238E27FC236}">
                <a16:creationId xmlns:a16="http://schemas.microsoft.com/office/drawing/2014/main" id="{9B20E70B-E044-FB2A-8B7C-E61B93DB17B6}"/>
              </a:ext>
            </a:extLst>
          </p:cNvPr>
          <p:cNvSpPr/>
          <p:nvPr/>
        </p:nvSpPr>
        <p:spPr>
          <a:xfrm rot="-10127552">
            <a:off x="5240504" y="2704985"/>
            <a:ext cx="869709" cy="527700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69;p43">
            <a:extLst>
              <a:ext uri="{FF2B5EF4-FFF2-40B4-BE49-F238E27FC236}">
                <a16:creationId xmlns:a16="http://schemas.microsoft.com/office/drawing/2014/main" id="{1DEED4FB-B832-79E2-9BEE-82B051E0EEF9}"/>
              </a:ext>
            </a:extLst>
          </p:cNvPr>
          <p:cNvSpPr txBox="1">
            <a:spLocks/>
          </p:cNvSpPr>
          <p:nvPr/>
        </p:nvSpPr>
        <p:spPr>
          <a:xfrm>
            <a:off x="5249117" y="2792896"/>
            <a:ext cx="12843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07.</a:t>
            </a:r>
          </a:p>
        </p:txBody>
      </p:sp>
      <p:sp>
        <p:nvSpPr>
          <p:cNvPr id="23" name="Google Shape;4253;p43">
            <a:extLst>
              <a:ext uri="{FF2B5EF4-FFF2-40B4-BE49-F238E27FC236}">
                <a16:creationId xmlns:a16="http://schemas.microsoft.com/office/drawing/2014/main" id="{B72CD089-9B40-9AAE-B093-1B8B6F2D7830}"/>
              </a:ext>
            </a:extLst>
          </p:cNvPr>
          <p:cNvSpPr/>
          <p:nvPr/>
        </p:nvSpPr>
        <p:spPr>
          <a:xfrm rot="-715701">
            <a:off x="7193202" y="2400292"/>
            <a:ext cx="869707" cy="527697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270;p43">
            <a:extLst>
              <a:ext uri="{FF2B5EF4-FFF2-40B4-BE49-F238E27FC236}">
                <a16:creationId xmlns:a16="http://schemas.microsoft.com/office/drawing/2014/main" id="{64610EED-A568-6FD8-B0B8-589F488D6698}"/>
              </a:ext>
            </a:extLst>
          </p:cNvPr>
          <p:cNvSpPr txBox="1">
            <a:spLocks/>
          </p:cNvSpPr>
          <p:nvPr/>
        </p:nvSpPr>
        <p:spPr>
          <a:xfrm>
            <a:off x="7213153" y="2484527"/>
            <a:ext cx="12843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08.</a:t>
            </a:r>
          </a:p>
        </p:txBody>
      </p:sp>
      <p:sp>
        <p:nvSpPr>
          <p:cNvPr id="25" name="Google Shape;4254;p43">
            <a:extLst>
              <a:ext uri="{FF2B5EF4-FFF2-40B4-BE49-F238E27FC236}">
                <a16:creationId xmlns:a16="http://schemas.microsoft.com/office/drawing/2014/main" id="{229C2C5D-3F86-2508-6341-41FF1DC449F8}"/>
              </a:ext>
            </a:extLst>
          </p:cNvPr>
          <p:cNvSpPr/>
          <p:nvPr/>
        </p:nvSpPr>
        <p:spPr>
          <a:xfrm rot="-10799959">
            <a:off x="658183" y="3704805"/>
            <a:ext cx="869703" cy="527702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271;p43">
            <a:extLst>
              <a:ext uri="{FF2B5EF4-FFF2-40B4-BE49-F238E27FC236}">
                <a16:creationId xmlns:a16="http://schemas.microsoft.com/office/drawing/2014/main" id="{A4A9813B-8BF5-D454-AF0C-C1D8C0E32219}"/>
              </a:ext>
            </a:extLst>
          </p:cNvPr>
          <p:cNvSpPr txBox="1">
            <a:spLocks/>
          </p:cNvSpPr>
          <p:nvPr/>
        </p:nvSpPr>
        <p:spPr>
          <a:xfrm>
            <a:off x="670551" y="3784310"/>
            <a:ext cx="12843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09.</a:t>
            </a:r>
          </a:p>
        </p:txBody>
      </p:sp>
      <p:sp>
        <p:nvSpPr>
          <p:cNvPr id="2" name="Google Shape;4267;p43">
            <a:extLst>
              <a:ext uri="{FF2B5EF4-FFF2-40B4-BE49-F238E27FC236}">
                <a16:creationId xmlns:a16="http://schemas.microsoft.com/office/drawing/2014/main" id="{A143B095-21E5-FEA3-1033-0D54B2430B2D}"/>
              </a:ext>
            </a:extLst>
          </p:cNvPr>
          <p:cNvSpPr txBox="1">
            <a:spLocks/>
          </p:cNvSpPr>
          <p:nvPr/>
        </p:nvSpPr>
        <p:spPr>
          <a:xfrm>
            <a:off x="831443" y="2979187"/>
            <a:ext cx="251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800" b="1" dirty="0"/>
              <a:t>Technical </a:t>
            </a:r>
            <a:br>
              <a:rPr lang="en-US" sz="1800" b="1" dirty="0"/>
            </a:br>
            <a:r>
              <a:rPr lang="en-US" sz="1800" b="1" dirty="0"/>
              <a:t>Problem</a:t>
            </a:r>
            <a:br>
              <a:rPr lang="en-US" sz="1800" b="1" dirty="0"/>
            </a:br>
            <a:r>
              <a:rPr lang="en-US" sz="1800" b="1" dirty="0"/>
              <a:t>Statement </a:t>
            </a:r>
            <a:endParaRPr lang="en-US" dirty="0"/>
          </a:p>
        </p:txBody>
      </p:sp>
      <p:sp>
        <p:nvSpPr>
          <p:cNvPr id="3" name="Google Shape;4261;p43">
            <a:extLst>
              <a:ext uri="{FF2B5EF4-FFF2-40B4-BE49-F238E27FC236}">
                <a16:creationId xmlns:a16="http://schemas.microsoft.com/office/drawing/2014/main" id="{89A4E2A4-6F82-85B9-E88E-8105F8692D0B}"/>
              </a:ext>
            </a:extLst>
          </p:cNvPr>
          <p:cNvSpPr txBox="1">
            <a:spLocks/>
          </p:cNvSpPr>
          <p:nvPr/>
        </p:nvSpPr>
        <p:spPr>
          <a:xfrm>
            <a:off x="2979058" y="3276804"/>
            <a:ext cx="174797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800" b="1" dirty="0"/>
              <a:t>Problem Solution</a:t>
            </a:r>
            <a:r>
              <a:rPr lang="en-US" sz="1050" b="1" dirty="0"/>
              <a:t> </a:t>
            </a:r>
            <a:endParaRPr lang="en-US" dirty="0"/>
          </a:p>
        </p:txBody>
      </p:sp>
      <p:sp>
        <p:nvSpPr>
          <p:cNvPr id="9" name="Google Shape;4251;p43">
            <a:extLst>
              <a:ext uri="{FF2B5EF4-FFF2-40B4-BE49-F238E27FC236}">
                <a16:creationId xmlns:a16="http://schemas.microsoft.com/office/drawing/2014/main" id="{6BBA0829-F019-2C6D-F538-C20C9331257E}"/>
              </a:ext>
            </a:extLst>
          </p:cNvPr>
          <p:cNvSpPr/>
          <p:nvPr/>
        </p:nvSpPr>
        <p:spPr>
          <a:xfrm rot="41">
            <a:off x="2650167" y="4052706"/>
            <a:ext cx="869703" cy="527702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74;p43">
            <a:extLst>
              <a:ext uri="{FF2B5EF4-FFF2-40B4-BE49-F238E27FC236}">
                <a16:creationId xmlns:a16="http://schemas.microsoft.com/office/drawing/2014/main" id="{C80ABE1F-EA7E-1F64-BB98-65E2A91A88B0}"/>
              </a:ext>
            </a:extLst>
          </p:cNvPr>
          <p:cNvSpPr txBox="1">
            <a:spLocks/>
          </p:cNvSpPr>
          <p:nvPr/>
        </p:nvSpPr>
        <p:spPr>
          <a:xfrm>
            <a:off x="2777287" y="4078151"/>
            <a:ext cx="12843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ar-EG" dirty="0">
                <a:solidFill>
                  <a:schemeClr val="lt1"/>
                </a:solidFill>
              </a:rPr>
              <a:t>10</a:t>
            </a:r>
            <a:r>
              <a:rPr lang="en" dirty="0">
                <a:solidFill>
                  <a:schemeClr val="lt1"/>
                </a:solidFill>
              </a:rPr>
              <a:t>.</a:t>
            </a:r>
          </a:p>
        </p:txBody>
      </p:sp>
      <p:sp>
        <p:nvSpPr>
          <p:cNvPr id="13" name="Google Shape;4267;p43">
            <a:extLst>
              <a:ext uri="{FF2B5EF4-FFF2-40B4-BE49-F238E27FC236}">
                <a16:creationId xmlns:a16="http://schemas.microsoft.com/office/drawing/2014/main" id="{05F63D6E-F9F1-473A-5405-57A0E6906521}"/>
              </a:ext>
            </a:extLst>
          </p:cNvPr>
          <p:cNvSpPr txBox="1">
            <a:spLocks/>
          </p:cNvSpPr>
          <p:nvPr/>
        </p:nvSpPr>
        <p:spPr>
          <a:xfrm>
            <a:off x="4127505" y="4474949"/>
            <a:ext cx="251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b="1" dirty="0"/>
              <a:t>Benefits</a:t>
            </a:r>
            <a:endParaRPr lang="en-US" dirty="0"/>
          </a:p>
        </p:txBody>
      </p:sp>
      <p:sp>
        <p:nvSpPr>
          <p:cNvPr id="14" name="Google Shape;4254;p43">
            <a:extLst>
              <a:ext uri="{FF2B5EF4-FFF2-40B4-BE49-F238E27FC236}">
                <a16:creationId xmlns:a16="http://schemas.microsoft.com/office/drawing/2014/main" id="{8460EB06-5E9E-5F62-923A-346F83FE2305}"/>
              </a:ext>
            </a:extLst>
          </p:cNvPr>
          <p:cNvSpPr/>
          <p:nvPr/>
        </p:nvSpPr>
        <p:spPr>
          <a:xfrm rot="-10799959">
            <a:off x="4239093" y="4113355"/>
            <a:ext cx="869703" cy="527702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271;p43">
            <a:extLst>
              <a:ext uri="{FF2B5EF4-FFF2-40B4-BE49-F238E27FC236}">
                <a16:creationId xmlns:a16="http://schemas.microsoft.com/office/drawing/2014/main" id="{69E96EA4-5255-4858-59E3-ADB187B49139}"/>
              </a:ext>
            </a:extLst>
          </p:cNvPr>
          <p:cNvSpPr txBox="1">
            <a:spLocks/>
          </p:cNvSpPr>
          <p:nvPr/>
        </p:nvSpPr>
        <p:spPr>
          <a:xfrm>
            <a:off x="4345064" y="4161695"/>
            <a:ext cx="12843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11.</a:t>
            </a:r>
          </a:p>
        </p:txBody>
      </p:sp>
      <p:sp>
        <p:nvSpPr>
          <p:cNvPr id="29" name="Google Shape;4252;p43">
            <a:extLst>
              <a:ext uri="{FF2B5EF4-FFF2-40B4-BE49-F238E27FC236}">
                <a16:creationId xmlns:a16="http://schemas.microsoft.com/office/drawing/2014/main" id="{39EC691D-B366-DAFE-DFCF-B4A246CE8711}"/>
              </a:ext>
            </a:extLst>
          </p:cNvPr>
          <p:cNvSpPr/>
          <p:nvPr/>
        </p:nvSpPr>
        <p:spPr>
          <a:xfrm rot="10799959" flipH="1">
            <a:off x="5980458" y="4063924"/>
            <a:ext cx="869703" cy="527702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272;p43">
            <a:extLst>
              <a:ext uri="{FF2B5EF4-FFF2-40B4-BE49-F238E27FC236}">
                <a16:creationId xmlns:a16="http://schemas.microsoft.com/office/drawing/2014/main" id="{DC018B11-2B50-B210-6D86-E10C59C1A547}"/>
              </a:ext>
            </a:extLst>
          </p:cNvPr>
          <p:cNvSpPr txBox="1">
            <a:spLocks/>
          </p:cNvSpPr>
          <p:nvPr/>
        </p:nvSpPr>
        <p:spPr>
          <a:xfrm>
            <a:off x="6052203" y="4113413"/>
            <a:ext cx="12843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12.</a:t>
            </a:r>
          </a:p>
        </p:txBody>
      </p:sp>
      <p:sp>
        <p:nvSpPr>
          <p:cNvPr id="31" name="Google Shape;4261;p43">
            <a:extLst>
              <a:ext uri="{FF2B5EF4-FFF2-40B4-BE49-F238E27FC236}">
                <a16:creationId xmlns:a16="http://schemas.microsoft.com/office/drawing/2014/main" id="{62A6402F-6B80-3478-BABD-4756F8070903}"/>
              </a:ext>
            </a:extLst>
          </p:cNvPr>
          <p:cNvSpPr txBox="1">
            <a:spLocks/>
          </p:cNvSpPr>
          <p:nvPr/>
        </p:nvSpPr>
        <p:spPr>
          <a:xfrm>
            <a:off x="7711491" y="4094404"/>
            <a:ext cx="1095327" cy="39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 lang="en-US" b="1" dirty="0"/>
          </a:p>
        </p:txBody>
      </p:sp>
      <p:sp>
        <p:nvSpPr>
          <p:cNvPr id="32" name="Google Shape;4255;p43">
            <a:extLst>
              <a:ext uri="{FF2B5EF4-FFF2-40B4-BE49-F238E27FC236}">
                <a16:creationId xmlns:a16="http://schemas.microsoft.com/office/drawing/2014/main" id="{F5F1886A-795F-F295-7ACF-58418CCD3F56}"/>
              </a:ext>
            </a:extLst>
          </p:cNvPr>
          <p:cNvSpPr/>
          <p:nvPr/>
        </p:nvSpPr>
        <p:spPr>
          <a:xfrm rot="-10127552">
            <a:off x="7754481" y="3522669"/>
            <a:ext cx="869709" cy="527700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269;p43">
            <a:extLst>
              <a:ext uri="{FF2B5EF4-FFF2-40B4-BE49-F238E27FC236}">
                <a16:creationId xmlns:a16="http://schemas.microsoft.com/office/drawing/2014/main" id="{304673B2-0DC9-38CB-5974-3775799F6B81}"/>
              </a:ext>
            </a:extLst>
          </p:cNvPr>
          <p:cNvSpPr txBox="1">
            <a:spLocks/>
          </p:cNvSpPr>
          <p:nvPr/>
        </p:nvSpPr>
        <p:spPr>
          <a:xfrm>
            <a:off x="7767592" y="3586814"/>
            <a:ext cx="12843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13.</a:t>
            </a:r>
          </a:p>
        </p:txBody>
      </p:sp>
      <p:sp>
        <p:nvSpPr>
          <p:cNvPr id="35" name="Google Shape;4267;p43">
            <a:extLst>
              <a:ext uri="{FF2B5EF4-FFF2-40B4-BE49-F238E27FC236}">
                <a16:creationId xmlns:a16="http://schemas.microsoft.com/office/drawing/2014/main" id="{F1DE2A7B-E34C-99E7-8021-1DAD0DD67242}"/>
              </a:ext>
            </a:extLst>
          </p:cNvPr>
          <p:cNvSpPr txBox="1">
            <a:spLocks/>
          </p:cNvSpPr>
          <p:nvPr/>
        </p:nvSpPr>
        <p:spPr>
          <a:xfrm>
            <a:off x="2555540" y="4506203"/>
            <a:ext cx="126814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b="1" dirty="0"/>
              <a:t>Tools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594D2E9-6B51-67EF-4B0B-726165E80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Google Shape;4320;p46"/>
          <p:cNvSpPr/>
          <p:nvPr/>
        </p:nvSpPr>
        <p:spPr>
          <a:xfrm rot="-10799962">
            <a:off x="590400" y="729777"/>
            <a:ext cx="1901325" cy="1153663"/>
          </a:xfrm>
          <a:custGeom>
            <a:avLst/>
            <a:gdLst/>
            <a:ahLst/>
            <a:cxnLst/>
            <a:rect l="l" t="t" r="r" b="b"/>
            <a:pathLst>
              <a:path w="4163" h="5575" extrusionOk="0">
                <a:moveTo>
                  <a:pt x="2362" y="1"/>
                </a:moveTo>
                <a:cubicBezTo>
                  <a:pt x="2204" y="1"/>
                  <a:pt x="2060" y="56"/>
                  <a:pt x="1945" y="184"/>
                </a:cubicBezTo>
                <a:cubicBezTo>
                  <a:pt x="1945" y="184"/>
                  <a:pt x="0" y="1571"/>
                  <a:pt x="0" y="1902"/>
                </a:cubicBezTo>
                <a:cubicBezTo>
                  <a:pt x="0" y="2231"/>
                  <a:pt x="114" y="2948"/>
                  <a:pt x="114" y="3289"/>
                </a:cubicBezTo>
                <a:cubicBezTo>
                  <a:pt x="114" y="3619"/>
                  <a:pt x="443" y="4449"/>
                  <a:pt x="1001" y="4733"/>
                </a:cubicBezTo>
                <a:cubicBezTo>
                  <a:pt x="1519" y="4987"/>
                  <a:pt x="2607" y="5574"/>
                  <a:pt x="3113" y="5574"/>
                </a:cubicBezTo>
                <a:cubicBezTo>
                  <a:pt x="3152" y="5574"/>
                  <a:pt x="3187" y="5571"/>
                  <a:pt x="3219" y="5564"/>
                </a:cubicBezTo>
                <a:cubicBezTo>
                  <a:pt x="3663" y="5450"/>
                  <a:pt x="3878" y="4779"/>
                  <a:pt x="3935" y="3790"/>
                </a:cubicBezTo>
                <a:cubicBezTo>
                  <a:pt x="3992" y="2789"/>
                  <a:pt x="4163" y="1788"/>
                  <a:pt x="3822" y="1128"/>
                </a:cubicBezTo>
                <a:cubicBezTo>
                  <a:pt x="3568" y="611"/>
                  <a:pt x="2889" y="1"/>
                  <a:pt x="23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1" name="Google Shape;4321;p46"/>
          <p:cNvSpPr txBox="1">
            <a:spLocks noGrp="1"/>
          </p:cNvSpPr>
          <p:nvPr>
            <p:ph type="title"/>
          </p:nvPr>
        </p:nvSpPr>
        <p:spPr>
          <a:xfrm>
            <a:off x="367631" y="2972737"/>
            <a:ext cx="7343838" cy="18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7200" b="1" dirty="0"/>
              <a:t>Introduction</a:t>
            </a:r>
            <a:br>
              <a:rPr lang="en-US" sz="5400" b="1" dirty="0"/>
            </a:br>
            <a:br>
              <a:rPr lang="en-US" sz="5400" b="1" dirty="0"/>
            </a:br>
            <a:endParaRPr lang="en-US" sz="2800" dirty="0"/>
          </a:p>
        </p:txBody>
      </p:sp>
      <p:sp>
        <p:nvSpPr>
          <p:cNvPr id="4322" name="Google Shape;4322;p46"/>
          <p:cNvSpPr txBox="1">
            <a:spLocks noGrp="1"/>
          </p:cNvSpPr>
          <p:nvPr>
            <p:ph type="title" idx="2"/>
          </p:nvPr>
        </p:nvSpPr>
        <p:spPr>
          <a:xfrm>
            <a:off x="751709" y="885708"/>
            <a:ext cx="208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Picture 2" descr="A person pointing at a whiteboard&#10;&#10;Description automatically generated with low confidence">
            <a:extLst>
              <a:ext uri="{FF2B5EF4-FFF2-40B4-BE49-F238E27FC236}">
                <a16:creationId xmlns:a16="http://schemas.microsoft.com/office/drawing/2014/main" id="{40FACC5E-5411-7E63-8A68-EF9E3BD8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993" y="322463"/>
            <a:ext cx="2397096" cy="2397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10BEC-B54B-1061-8A85-4FDBF5777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24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86;p45">
            <a:extLst>
              <a:ext uri="{FF2B5EF4-FFF2-40B4-BE49-F238E27FC236}">
                <a16:creationId xmlns:a16="http://schemas.microsoft.com/office/drawing/2014/main" id="{552B4AF9-F89D-3B24-441E-C2784F11CC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3565" y="1698785"/>
            <a:ext cx="6575870" cy="3011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 dubbing is the process of replacing the original </a:t>
            </a:r>
            <a:br>
              <a:rPr lang="en-US" dirty="0"/>
            </a:br>
            <a:r>
              <a:rPr lang="en-US" dirty="0"/>
              <a:t>soundtrack of a video with a new soundtrack in a </a:t>
            </a:r>
            <a:br>
              <a:rPr lang="en-US" dirty="0"/>
            </a:br>
            <a:r>
              <a:rPr lang="en-US" dirty="0"/>
              <a:t>different language while maintaining the </a:t>
            </a:r>
            <a:br>
              <a:rPr lang="en-US" dirty="0"/>
            </a:br>
            <a:r>
              <a:rPr lang="en-US" dirty="0"/>
              <a:t>same meaning.</a:t>
            </a:r>
            <a:br>
              <a:rPr lang="en-US" dirty="0"/>
            </a:br>
            <a:endParaRPr lang="en-US" dirty="0"/>
          </a:p>
        </p:txBody>
      </p:sp>
      <p:sp>
        <p:nvSpPr>
          <p:cNvPr id="13" name="Google Shape;4397;p50">
            <a:extLst>
              <a:ext uri="{FF2B5EF4-FFF2-40B4-BE49-F238E27FC236}">
                <a16:creationId xmlns:a16="http://schemas.microsoft.com/office/drawing/2014/main" id="{22AE98D8-3922-1385-52AB-BFF452E545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10124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600" b="1" dirty="0"/>
              <a:t>What is Video Dubbing ? </a:t>
            </a:r>
            <a:br>
              <a:rPr lang="en-US" sz="3600" b="1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17" descr="A person wearing headphones and holding a clipboard&#10;&#10;Description automatically generated with medium confidence">
            <a:extLst>
              <a:ext uri="{FF2B5EF4-FFF2-40B4-BE49-F238E27FC236}">
                <a16:creationId xmlns:a16="http://schemas.microsoft.com/office/drawing/2014/main" id="{1D14D390-EB9F-30B3-B9CC-8F95A155C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20" y="1016394"/>
            <a:ext cx="3929227" cy="32965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4D2206-C565-B004-5D3B-25A6BE9D5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64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86;p45">
            <a:extLst>
              <a:ext uri="{FF2B5EF4-FFF2-40B4-BE49-F238E27FC236}">
                <a16:creationId xmlns:a16="http://schemas.microsoft.com/office/drawing/2014/main" id="{552B4AF9-F89D-3B24-441E-C2784F11CC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0665" y="1226345"/>
            <a:ext cx="6575870" cy="3011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Salah, an Arabic speaker, faced difficulties </a:t>
            </a:r>
            <a:br>
              <a:rPr lang="en-US" dirty="0"/>
            </a:br>
            <a:r>
              <a:rPr lang="en-US" dirty="0"/>
              <a:t>learning from an English tutorial due to incorrect </a:t>
            </a:r>
            <a:br>
              <a:rPr lang="en-US" dirty="0"/>
            </a:br>
            <a:r>
              <a:rPr lang="en-US" dirty="0"/>
              <a:t>subtitles, leading to a lack of concentration and </a:t>
            </a:r>
            <a:br>
              <a:rPr lang="en-US" dirty="0"/>
            </a:br>
            <a:r>
              <a:rPr lang="en-US" dirty="0"/>
              <a:t>dispersion, highlighting the need for accurate </a:t>
            </a:r>
            <a:br>
              <a:rPr lang="en-US" dirty="0"/>
            </a:br>
            <a:r>
              <a:rPr lang="en-US" dirty="0"/>
              <a:t>video dubbing to enhance the learning </a:t>
            </a:r>
            <a:br>
              <a:rPr lang="en-US" dirty="0"/>
            </a:br>
            <a:r>
              <a:rPr lang="en-US" dirty="0"/>
              <a:t>experience.</a:t>
            </a:r>
          </a:p>
        </p:txBody>
      </p:sp>
      <p:sp>
        <p:nvSpPr>
          <p:cNvPr id="13" name="Google Shape;4397;p50">
            <a:extLst>
              <a:ext uri="{FF2B5EF4-FFF2-40B4-BE49-F238E27FC236}">
                <a16:creationId xmlns:a16="http://schemas.microsoft.com/office/drawing/2014/main" id="{22AE98D8-3922-1385-52AB-BFF452E545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15982"/>
            <a:ext cx="8424000" cy="566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Importance of Video Dubbing ?</a:t>
            </a:r>
            <a:endParaRPr lang="en-US" sz="3200" dirty="0"/>
          </a:p>
        </p:txBody>
      </p:sp>
      <p:pic>
        <p:nvPicPr>
          <p:cNvPr id="3" name="Picture 2" descr="A person biting a pencil in her mouth&#10;&#10;Description automatically generated with medium confidence">
            <a:extLst>
              <a:ext uri="{FF2B5EF4-FFF2-40B4-BE49-F238E27FC236}">
                <a16:creationId xmlns:a16="http://schemas.microsoft.com/office/drawing/2014/main" id="{53E3A380-3627-17B9-0452-B2BDE293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42" y="1303020"/>
            <a:ext cx="3522133" cy="253746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E55B65-746C-931B-A176-760492DE3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70" y="4413422"/>
            <a:ext cx="564125" cy="564125"/>
          </a:xfrm>
          <a:prstGeom prst="round2DiagRect">
            <a:avLst>
              <a:gd name="adj1" fmla="val 16667"/>
              <a:gd name="adj2" fmla="val 2349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203638"/>
      </p:ext>
    </p:extLst>
  </p:cSld>
  <p:clrMapOvr>
    <a:masterClrMapping/>
  </p:clrMapOvr>
</p:sld>
</file>

<file path=ppt/theme/theme1.xml><?xml version="1.0" encoding="utf-8"?>
<a:theme xmlns:a="http://schemas.openxmlformats.org/drawingml/2006/main" name="Indigenous People Day by Slidesgo">
  <a:themeElements>
    <a:clrScheme name="Simple Light">
      <a:dk1>
        <a:srgbClr val="2C1F1B"/>
      </a:dk1>
      <a:lt1>
        <a:srgbClr val="FDFAF2"/>
      </a:lt1>
      <a:dk2>
        <a:srgbClr val="F4B83C"/>
      </a:dk2>
      <a:lt2>
        <a:srgbClr val="F4973C"/>
      </a:lt2>
      <a:accent1>
        <a:srgbClr val="EA533F"/>
      </a:accent1>
      <a:accent2>
        <a:srgbClr val="A72B2C"/>
      </a:accent2>
      <a:accent3>
        <a:srgbClr val="3BB077"/>
      </a:accent3>
      <a:accent4>
        <a:srgbClr val="009E73"/>
      </a:accent4>
      <a:accent5>
        <a:srgbClr val="437EA3"/>
      </a:accent5>
      <a:accent6>
        <a:srgbClr val="3752A0"/>
      </a:accent6>
      <a:hlink>
        <a:srgbClr val="2C1F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1787</Words>
  <Application>Microsoft Office PowerPoint</Application>
  <PresentationFormat>On-screen Show (16:9)</PresentationFormat>
  <Paragraphs>401</Paragraphs>
  <Slides>55</Slides>
  <Notes>52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Wingdings</vt:lpstr>
      <vt:lpstr>Aldhabi</vt:lpstr>
      <vt:lpstr>Dela Gothic One</vt:lpstr>
      <vt:lpstr>Archivo</vt:lpstr>
      <vt:lpstr>Amasis MT Pro Black</vt:lpstr>
      <vt:lpstr>Neue Haas Grotesk Text Pro</vt:lpstr>
      <vt:lpstr>Barlow Condensed Medium</vt:lpstr>
      <vt:lpstr>Arial</vt:lpstr>
      <vt:lpstr>Indigenous People Day by Slidesgo</vt:lpstr>
      <vt:lpstr>Automatic Video Dubbing from  English to Arabic‏‏</vt:lpstr>
      <vt:lpstr>Team Members </vt:lpstr>
      <vt:lpstr>Abstract</vt:lpstr>
      <vt:lpstr>Abstract</vt:lpstr>
      <vt:lpstr>Abstract</vt:lpstr>
      <vt:lpstr>TABLE OF CONTENTS</vt:lpstr>
      <vt:lpstr>Introduction  </vt:lpstr>
      <vt:lpstr>What is Video Dubbing ?   </vt:lpstr>
      <vt:lpstr>Importance of Video Dubbing ?</vt:lpstr>
      <vt:lpstr>Problem statement</vt:lpstr>
      <vt:lpstr>Problem statement</vt:lpstr>
      <vt:lpstr>Objectives </vt:lpstr>
      <vt:lpstr>PowerPoint Presentation</vt:lpstr>
      <vt:lpstr>Terminology alert  </vt:lpstr>
      <vt:lpstr>PowerPoint Presentation</vt:lpstr>
      <vt:lpstr>PowerPoint Presentation</vt:lpstr>
      <vt:lpstr>Terminology: Deep learning</vt:lpstr>
      <vt:lpstr>Technical  Problem Statement  </vt:lpstr>
      <vt:lpstr>PowerPoint Presentation</vt:lpstr>
      <vt:lpstr>PowerPoint Presentation</vt:lpstr>
      <vt:lpstr>Problem Solution </vt:lpstr>
      <vt:lpstr>PowerPoint Presentation</vt:lpstr>
      <vt:lpstr>Alert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PowerPoint Presentation</vt:lpstr>
      <vt:lpstr>UI</vt:lpstr>
      <vt:lpstr>PowerPoint Presentation</vt:lpstr>
      <vt:lpstr>PowerPoint Presentation</vt:lpstr>
      <vt:lpstr>PowerPoint Presentation</vt:lpstr>
      <vt:lpstr>PowerPoint Presentation</vt:lpstr>
      <vt:lpstr>English </vt:lpstr>
      <vt:lpstr>Competitors</vt:lpstr>
      <vt:lpstr>PowerPoint Presentation</vt:lpstr>
      <vt:lpstr>Tools</vt:lpstr>
      <vt:lpstr>PowerPoint Presentation</vt:lpstr>
      <vt:lpstr>Benefits </vt:lpstr>
      <vt:lpstr>PowerPoint Presentation</vt:lpstr>
      <vt:lpstr>Future work   </vt:lpstr>
      <vt:lpstr>PowerPoint Presentation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INDIGENOUS PEOPLE DAY</dc:title>
  <dc:creator>El-Sebaiy Bin Mohammed</dc:creator>
  <cp:lastModifiedBy>El-Sebaiy Bin Mohammed</cp:lastModifiedBy>
  <cp:revision>38</cp:revision>
  <dcterms:modified xsi:type="dcterms:W3CDTF">2023-06-21T09:56:28Z</dcterms:modified>
</cp:coreProperties>
</file>